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7" r:id="rId4"/>
  </p:sldMasterIdLst>
  <p:notesMasterIdLst>
    <p:notesMasterId r:id="rId16"/>
  </p:notesMasterIdLst>
  <p:sldIdLst>
    <p:sldId id="311" r:id="rId5"/>
    <p:sldId id="302" r:id="rId6"/>
    <p:sldId id="312" r:id="rId7"/>
    <p:sldId id="313" r:id="rId8"/>
    <p:sldId id="281" r:id="rId9"/>
    <p:sldId id="314" r:id="rId10"/>
    <p:sldId id="315" r:id="rId11"/>
    <p:sldId id="316" r:id="rId12"/>
    <p:sldId id="317" r:id="rId13"/>
    <p:sldId id="318" r:id="rId14"/>
    <p:sldId id="310"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33"/>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99" autoAdjust="0"/>
    <p:restoredTop sz="94660"/>
  </p:normalViewPr>
  <p:slideViewPr>
    <p:cSldViewPr snapToObjects="1">
      <p:cViewPr varScale="1">
        <p:scale>
          <a:sx n="108" d="100"/>
          <a:sy n="108" d="100"/>
        </p:scale>
        <p:origin x="1008"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D5D290-957C-4B23-9DD9-CF638331A72C}" type="datetimeFigureOut">
              <a:rPr lang="en-GB" smtClean="0"/>
              <a:t>14/01/2021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C9777F-A3F3-4F21-91BB-E954E847F4F8}" type="slidenum">
              <a:rPr lang="en-GB" smtClean="0"/>
              <a:t>‹#›</a:t>
            </a:fld>
            <a:endParaRPr lang="en-GB"/>
          </a:p>
        </p:txBody>
      </p:sp>
    </p:spTree>
    <p:extLst>
      <p:ext uri="{BB962C8B-B14F-4D97-AF65-F5344CB8AC3E}">
        <p14:creationId xmlns:p14="http://schemas.microsoft.com/office/powerpoint/2010/main" val="3022935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47B65F32-4B04-4209-B160-639470258439}" type="slidenum">
              <a:rPr lang="en-GB" smtClean="0"/>
              <a:pPr/>
              <a:t>2</a:t>
            </a:fld>
            <a:endParaRPr lang="en-GB"/>
          </a:p>
        </p:txBody>
      </p:sp>
    </p:spTree>
    <p:extLst>
      <p:ext uri="{BB962C8B-B14F-4D97-AF65-F5344CB8AC3E}">
        <p14:creationId xmlns:p14="http://schemas.microsoft.com/office/powerpoint/2010/main" val="19779656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5" name="Footer Placeholder 4"/>
          <p:cNvSpPr>
            <a:spLocks noGrp="1"/>
          </p:cNvSpPr>
          <p:nvPr>
            <p:ph type="ftr" sz="quarter" idx="11"/>
          </p:nvPr>
        </p:nvSpPr>
        <p:spPr/>
        <p:txBody>
          <a:bodyPr/>
          <a:lstStyle/>
          <a:p>
            <a:r>
              <a:rPr lang="en-GB"/>
              <a:t>www.steve-page-yorks.co.uk          email@steve-page-yorks.co.uk</a:t>
            </a:r>
          </a:p>
        </p:txBody>
      </p:sp>
      <p:sp>
        <p:nvSpPr>
          <p:cNvPr id="6" name="Header Placeholder 5"/>
          <p:cNvSpPr>
            <a:spLocks noGrp="1"/>
          </p:cNvSpPr>
          <p:nvPr>
            <p:ph type="hdr" sz="quarter" idx="12"/>
          </p:nvPr>
        </p:nvSpPr>
        <p:spPr/>
        <p:txBody>
          <a:bodyPr/>
          <a:lstStyle/>
          <a:p>
            <a:r>
              <a:rPr lang="en-GB"/>
              <a:t>Steve Page - Macclesfield supervision workshop, January 2017 </a:t>
            </a:r>
          </a:p>
        </p:txBody>
      </p:sp>
    </p:spTree>
    <p:extLst>
      <p:ext uri="{BB962C8B-B14F-4D97-AF65-F5344CB8AC3E}">
        <p14:creationId xmlns:p14="http://schemas.microsoft.com/office/powerpoint/2010/main" val="4026250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7B65F32-4B04-4209-B160-639470258439}"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235070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47B65F32-4B04-4209-B160-639470258439}" type="slidenum">
              <a:rPr lang="en-GB" smtClean="0"/>
              <a:pPr/>
              <a:t>4</a:t>
            </a:fld>
            <a:endParaRPr lang="en-GB"/>
          </a:p>
        </p:txBody>
      </p:sp>
    </p:spTree>
    <p:extLst>
      <p:ext uri="{BB962C8B-B14F-4D97-AF65-F5344CB8AC3E}">
        <p14:creationId xmlns:p14="http://schemas.microsoft.com/office/powerpoint/2010/main" val="21509673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5" name="Footer Placeholder 4"/>
          <p:cNvSpPr>
            <a:spLocks noGrp="1"/>
          </p:cNvSpPr>
          <p:nvPr>
            <p:ph type="ftr" sz="quarter" idx="11"/>
          </p:nvPr>
        </p:nvSpPr>
        <p:spPr/>
        <p:txBody>
          <a:bodyPr/>
          <a:lstStyle/>
          <a:p>
            <a:r>
              <a:rPr lang="en-GB"/>
              <a:t>www.steve-page-yorks.co.uk          email@steve-page-yorks.co.uk</a:t>
            </a:r>
          </a:p>
        </p:txBody>
      </p:sp>
      <p:sp>
        <p:nvSpPr>
          <p:cNvPr id="6" name="Header Placeholder 5"/>
          <p:cNvSpPr>
            <a:spLocks noGrp="1"/>
          </p:cNvSpPr>
          <p:nvPr>
            <p:ph type="hdr" sz="quarter" idx="12"/>
          </p:nvPr>
        </p:nvSpPr>
        <p:spPr/>
        <p:txBody>
          <a:bodyPr/>
          <a:lstStyle/>
          <a:p>
            <a:r>
              <a:rPr lang="en-GB"/>
              <a:t>Steve Page - Macclesfield supervision workshop, January 2017 </a:t>
            </a:r>
          </a:p>
        </p:txBody>
      </p:sp>
    </p:spTree>
    <p:extLst>
      <p:ext uri="{BB962C8B-B14F-4D97-AF65-F5344CB8AC3E}">
        <p14:creationId xmlns:p14="http://schemas.microsoft.com/office/powerpoint/2010/main" val="25638770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7B65F32-4B04-4209-B160-639470258439}"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245503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7B65F32-4B04-4209-B160-639470258439}"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010231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7B65F32-4B04-4209-B160-639470258439}"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471033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7B65F32-4B04-4209-B160-639470258439}"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104661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7B65F32-4B04-4209-B160-639470258439}"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776276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Droplets-S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313259" y="1300786"/>
            <a:ext cx="6517482"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313259" y="3886201"/>
            <a:ext cx="6517482"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47F3629-C2D9-4444-8FE1-1A09F8A76CAE}" type="datetime1">
              <a:rPr lang="en-GB" smtClean="0"/>
              <a:t>14/01/2021</a:t>
            </a:fld>
            <a:endParaRPr lang="en-GB" dirty="0"/>
          </a:p>
        </p:txBody>
      </p:sp>
      <p:sp>
        <p:nvSpPr>
          <p:cNvPr id="5" name="Footer Placeholder 4"/>
          <p:cNvSpPr>
            <a:spLocks noGrp="1"/>
          </p:cNvSpPr>
          <p:nvPr>
            <p:ph type="ftr" sz="quarter" idx="11"/>
          </p:nvPr>
        </p:nvSpPr>
        <p:spPr/>
        <p:txBody>
          <a:bodyPr/>
          <a:lstStyle/>
          <a:p>
            <a:r>
              <a:rPr lang="en-GB"/>
              <a:t>Presentation title</a:t>
            </a:r>
            <a:endParaRPr lang="en-GB" dirty="0"/>
          </a:p>
        </p:txBody>
      </p:sp>
      <p:sp>
        <p:nvSpPr>
          <p:cNvPr id="6" name="Slide Number Placeholder 5"/>
          <p:cNvSpPr>
            <a:spLocks noGrp="1"/>
          </p:cNvSpPr>
          <p:nvPr>
            <p:ph type="sldNum" sz="quarter" idx="12"/>
          </p:nvPr>
        </p:nvSpPr>
        <p:spPr/>
        <p:txBody>
          <a:bodyPr/>
          <a:lstStyle/>
          <a:p>
            <a:fld id="{A31A81BF-117B-485E-8558-CBCF87048141}" type="slidenum">
              <a:rPr lang="en-GB" smtClean="0"/>
              <a:pPr/>
              <a:t>‹#›</a:t>
            </a:fld>
            <a:endParaRPr lang="en-GB" dirty="0"/>
          </a:p>
        </p:txBody>
      </p:sp>
    </p:spTree>
    <p:extLst>
      <p:ext uri="{BB962C8B-B14F-4D97-AF65-F5344CB8AC3E}">
        <p14:creationId xmlns:p14="http://schemas.microsoft.com/office/powerpoint/2010/main" val="1466722827"/>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46" y="4289374"/>
            <a:ext cx="7773324"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88558" y="698261"/>
            <a:ext cx="7366899"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331" y="5108728"/>
            <a:ext cx="7773339"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47F3629-C2D9-4444-8FE1-1A09F8A76CAE}" type="datetime1">
              <a:rPr lang="en-GB" smtClean="0"/>
              <a:t>14/01/2021</a:t>
            </a:fld>
            <a:endParaRPr lang="en-GB" dirty="0"/>
          </a:p>
        </p:txBody>
      </p:sp>
      <p:sp>
        <p:nvSpPr>
          <p:cNvPr id="6" name="Footer Placeholder 5"/>
          <p:cNvSpPr>
            <a:spLocks noGrp="1"/>
          </p:cNvSpPr>
          <p:nvPr>
            <p:ph type="ftr" sz="quarter" idx="11"/>
          </p:nvPr>
        </p:nvSpPr>
        <p:spPr/>
        <p:txBody>
          <a:bodyPr/>
          <a:lstStyle/>
          <a:p>
            <a:r>
              <a:rPr lang="en-GB"/>
              <a:t>Presentation title</a:t>
            </a:r>
            <a:endParaRPr lang="en-GB" dirty="0"/>
          </a:p>
        </p:txBody>
      </p:sp>
      <p:sp>
        <p:nvSpPr>
          <p:cNvPr id="7" name="Slide Number Placeholder 6"/>
          <p:cNvSpPr>
            <a:spLocks noGrp="1"/>
          </p:cNvSpPr>
          <p:nvPr>
            <p:ph type="sldNum" sz="quarter" idx="12"/>
          </p:nvPr>
        </p:nvSpPr>
        <p:spPr/>
        <p:txBody>
          <a:bodyPr/>
          <a:lstStyle/>
          <a:p>
            <a:fld id="{A31A81BF-117B-485E-8558-CBCF87048141}" type="slidenum">
              <a:rPr lang="en-GB" smtClean="0"/>
              <a:pPr/>
              <a:t>‹#›</a:t>
            </a:fld>
            <a:endParaRPr lang="en-GB" dirty="0"/>
          </a:p>
        </p:txBody>
      </p:sp>
    </p:spTree>
    <p:extLst>
      <p:ext uri="{BB962C8B-B14F-4D97-AF65-F5344CB8AC3E}">
        <p14:creationId xmlns:p14="http://schemas.microsoft.com/office/powerpoint/2010/main" val="814950712"/>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7773339"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31" y="4204821"/>
            <a:ext cx="7773339"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47F3629-C2D9-4444-8FE1-1A09F8A76CAE}" type="datetime1">
              <a:rPr lang="en-GB" smtClean="0"/>
              <a:t>14/01/2021</a:t>
            </a:fld>
            <a:endParaRPr lang="en-GB" dirty="0"/>
          </a:p>
        </p:txBody>
      </p:sp>
      <p:sp>
        <p:nvSpPr>
          <p:cNvPr id="6" name="Footer Placeholder 5"/>
          <p:cNvSpPr>
            <a:spLocks noGrp="1"/>
          </p:cNvSpPr>
          <p:nvPr>
            <p:ph type="ftr" sz="quarter" idx="11"/>
          </p:nvPr>
        </p:nvSpPr>
        <p:spPr/>
        <p:txBody>
          <a:bodyPr/>
          <a:lstStyle/>
          <a:p>
            <a:r>
              <a:rPr lang="en-GB"/>
              <a:t>Presentation title</a:t>
            </a:r>
            <a:endParaRPr lang="en-GB" dirty="0"/>
          </a:p>
        </p:txBody>
      </p:sp>
      <p:sp>
        <p:nvSpPr>
          <p:cNvPr id="7" name="Slide Number Placeholder 6"/>
          <p:cNvSpPr>
            <a:spLocks noGrp="1"/>
          </p:cNvSpPr>
          <p:nvPr>
            <p:ph type="sldNum" sz="quarter" idx="12"/>
          </p:nvPr>
        </p:nvSpPr>
        <p:spPr/>
        <p:txBody>
          <a:bodyPr/>
          <a:lstStyle/>
          <a:p>
            <a:fld id="{A31A81BF-117B-485E-8558-CBCF87048141}" type="slidenum">
              <a:rPr lang="en-GB" smtClean="0"/>
              <a:pPr/>
              <a:t>‹#›</a:t>
            </a:fld>
            <a:endParaRPr lang="en-GB" dirty="0"/>
          </a:p>
        </p:txBody>
      </p:sp>
    </p:spTree>
    <p:extLst>
      <p:ext uri="{BB962C8B-B14F-4D97-AF65-F5344CB8AC3E}">
        <p14:creationId xmlns:p14="http://schemas.microsoft.com/office/powerpoint/2010/main" val="2408884331"/>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3" name="Picture 12"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084659" y="872588"/>
            <a:ext cx="6977064" cy="2729915"/>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610032"/>
            <a:ext cx="6564224"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5331" y="4372797"/>
            <a:ext cx="7773339"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47F3629-C2D9-4444-8FE1-1A09F8A76CAE}" type="datetime1">
              <a:rPr lang="en-GB" smtClean="0"/>
              <a:t>14/01/2021</a:t>
            </a:fld>
            <a:endParaRPr lang="en-GB" dirty="0"/>
          </a:p>
        </p:txBody>
      </p:sp>
      <p:sp>
        <p:nvSpPr>
          <p:cNvPr id="6" name="Footer Placeholder 5"/>
          <p:cNvSpPr>
            <a:spLocks noGrp="1"/>
          </p:cNvSpPr>
          <p:nvPr>
            <p:ph type="ftr" sz="quarter" idx="11"/>
          </p:nvPr>
        </p:nvSpPr>
        <p:spPr/>
        <p:txBody>
          <a:bodyPr/>
          <a:lstStyle/>
          <a:p>
            <a:r>
              <a:rPr lang="en-GB"/>
              <a:t>Presentation title</a:t>
            </a:r>
            <a:endParaRPr lang="en-GB" dirty="0"/>
          </a:p>
        </p:txBody>
      </p:sp>
      <p:sp>
        <p:nvSpPr>
          <p:cNvPr id="7" name="Slide Number Placeholder 6"/>
          <p:cNvSpPr>
            <a:spLocks noGrp="1"/>
          </p:cNvSpPr>
          <p:nvPr>
            <p:ph type="sldNum" sz="quarter" idx="12"/>
          </p:nvPr>
        </p:nvSpPr>
        <p:spPr/>
        <p:txBody>
          <a:bodyPr/>
          <a:lstStyle/>
          <a:p>
            <a:fld id="{A31A81BF-117B-485E-8558-CBCF87048141}" type="slidenum">
              <a:rPr lang="en-GB" smtClean="0"/>
              <a:pPr/>
              <a:t>‹#›</a:t>
            </a:fld>
            <a:endParaRPr lang="en-GB" dirty="0"/>
          </a:p>
        </p:txBody>
      </p:sp>
      <p:sp>
        <p:nvSpPr>
          <p:cNvPr id="11" name="TextBox 10"/>
          <p:cNvSpPr txBox="1"/>
          <p:nvPr/>
        </p:nvSpPr>
        <p:spPr>
          <a:xfrm>
            <a:off x="737626" y="887859"/>
            <a:ext cx="546888"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850130" y="3120015"/>
            <a:ext cx="553641"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1350169"/>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2138722"/>
            <a:ext cx="7773339"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31" y="4662335"/>
            <a:ext cx="777333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47F3629-C2D9-4444-8FE1-1A09F8A76CAE}" type="datetime1">
              <a:rPr lang="en-GB" smtClean="0"/>
              <a:t>14/01/2021</a:t>
            </a:fld>
            <a:endParaRPr lang="en-GB" dirty="0"/>
          </a:p>
        </p:txBody>
      </p:sp>
      <p:sp>
        <p:nvSpPr>
          <p:cNvPr id="6" name="Footer Placeholder 5"/>
          <p:cNvSpPr>
            <a:spLocks noGrp="1"/>
          </p:cNvSpPr>
          <p:nvPr>
            <p:ph type="ftr" sz="quarter" idx="11"/>
          </p:nvPr>
        </p:nvSpPr>
        <p:spPr/>
        <p:txBody>
          <a:bodyPr/>
          <a:lstStyle/>
          <a:p>
            <a:r>
              <a:rPr lang="en-GB"/>
              <a:t>Presentation title</a:t>
            </a:r>
            <a:endParaRPr lang="en-GB" dirty="0"/>
          </a:p>
        </p:txBody>
      </p:sp>
      <p:sp>
        <p:nvSpPr>
          <p:cNvPr id="7" name="Slide Number Placeholder 6"/>
          <p:cNvSpPr>
            <a:spLocks noGrp="1"/>
          </p:cNvSpPr>
          <p:nvPr>
            <p:ph type="sldNum" sz="quarter" idx="12"/>
          </p:nvPr>
        </p:nvSpPr>
        <p:spPr/>
        <p:txBody>
          <a:bodyPr/>
          <a:lstStyle/>
          <a:p>
            <a:fld id="{A31A81BF-117B-485E-8558-CBCF87048141}" type="slidenum">
              <a:rPr lang="en-GB" smtClean="0"/>
              <a:pPr/>
              <a:t>‹#›</a:t>
            </a:fld>
            <a:endParaRPr lang="en-GB" dirty="0"/>
          </a:p>
        </p:txBody>
      </p:sp>
    </p:spTree>
    <p:extLst>
      <p:ext uri="{BB962C8B-B14F-4D97-AF65-F5344CB8AC3E}">
        <p14:creationId xmlns:p14="http://schemas.microsoft.com/office/powerpoint/2010/main" val="2984814711"/>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4" name="Picture 13"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5" name="Title 1"/>
          <p:cNvSpPr>
            <a:spLocks noGrp="1"/>
          </p:cNvSpPr>
          <p:nvPr>
            <p:ph type="title"/>
          </p:nvPr>
        </p:nvSpPr>
        <p:spPr>
          <a:xfrm>
            <a:off x="685331" y="609600"/>
            <a:ext cx="7773339"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331" y="2367093"/>
            <a:ext cx="2474232"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331" y="2943356"/>
            <a:ext cx="2474232"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339292" y="2367093"/>
            <a:ext cx="2468641"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331012" y="2943356"/>
            <a:ext cx="2477513"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5979974" y="2367093"/>
            <a:ext cx="2478696"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5979974" y="2943356"/>
            <a:ext cx="247869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147F3629-C2D9-4444-8FE1-1A09F8A76CAE}" type="datetime1">
              <a:rPr lang="en-GB" smtClean="0"/>
              <a:t>14/01/2021</a:t>
            </a:fld>
            <a:endParaRPr lang="en-GB" dirty="0"/>
          </a:p>
        </p:txBody>
      </p:sp>
      <p:sp>
        <p:nvSpPr>
          <p:cNvPr id="4" name="Footer Placeholder 3"/>
          <p:cNvSpPr>
            <a:spLocks noGrp="1"/>
          </p:cNvSpPr>
          <p:nvPr>
            <p:ph type="ftr" sz="quarter" idx="11"/>
          </p:nvPr>
        </p:nvSpPr>
        <p:spPr/>
        <p:txBody>
          <a:bodyPr/>
          <a:lstStyle/>
          <a:p>
            <a:r>
              <a:rPr lang="en-GB"/>
              <a:t>Presentation title</a:t>
            </a:r>
            <a:endParaRPr lang="en-GB" dirty="0"/>
          </a:p>
        </p:txBody>
      </p:sp>
      <p:sp>
        <p:nvSpPr>
          <p:cNvPr id="5" name="Slide Number Placeholder 4"/>
          <p:cNvSpPr>
            <a:spLocks noGrp="1"/>
          </p:cNvSpPr>
          <p:nvPr>
            <p:ph type="sldNum" sz="quarter" idx="12"/>
          </p:nvPr>
        </p:nvSpPr>
        <p:spPr/>
        <p:txBody>
          <a:bodyPr/>
          <a:lstStyle/>
          <a:p>
            <a:fld id="{A31A81BF-117B-485E-8558-CBCF87048141}" type="slidenum">
              <a:rPr lang="en-GB" smtClean="0"/>
              <a:pPr/>
              <a:t>‹#›</a:t>
            </a:fld>
            <a:endParaRPr lang="en-GB" dirty="0"/>
          </a:p>
        </p:txBody>
      </p:sp>
    </p:spTree>
    <p:extLst>
      <p:ext uri="{BB962C8B-B14F-4D97-AF65-F5344CB8AC3E}">
        <p14:creationId xmlns:p14="http://schemas.microsoft.com/office/powerpoint/2010/main" val="3188394453"/>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7" name="Picture 1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0" name="Title 1"/>
          <p:cNvSpPr>
            <a:spLocks noGrp="1"/>
          </p:cNvSpPr>
          <p:nvPr>
            <p:ph type="title"/>
          </p:nvPr>
        </p:nvSpPr>
        <p:spPr>
          <a:xfrm>
            <a:off x="685331" y="610772"/>
            <a:ext cx="7773339"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5331" y="4204820"/>
            <a:ext cx="2472307"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5331" y="2367093"/>
            <a:ext cx="2472307"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5331" y="4781082"/>
            <a:ext cx="2472307"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332069" y="4204820"/>
            <a:ext cx="247637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331011" y="2367093"/>
            <a:ext cx="2477514"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331011" y="4781081"/>
            <a:ext cx="2477514"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5979974" y="4204820"/>
            <a:ext cx="247551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5979974" y="2367093"/>
            <a:ext cx="2478696"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79880" y="4781079"/>
            <a:ext cx="2478790"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147F3629-C2D9-4444-8FE1-1A09F8A76CAE}" type="datetime1">
              <a:rPr lang="en-GB" smtClean="0"/>
              <a:t>14/01/2021</a:t>
            </a:fld>
            <a:endParaRPr lang="en-GB" dirty="0"/>
          </a:p>
        </p:txBody>
      </p:sp>
      <p:sp>
        <p:nvSpPr>
          <p:cNvPr id="4" name="Footer Placeholder 3"/>
          <p:cNvSpPr>
            <a:spLocks noGrp="1"/>
          </p:cNvSpPr>
          <p:nvPr>
            <p:ph type="ftr" sz="quarter" idx="11"/>
          </p:nvPr>
        </p:nvSpPr>
        <p:spPr/>
        <p:txBody>
          <a:bodyPr/>
          <a:lstStyle/>
          <a:p>
            <a:r>
              <a:rPr lang="en-GB"/>
              <a:t>Presentation title</a:t>
            </a:r>
            <a:endParaRPr lang="en-GB" dirty="0"/>
          </a:p>
        </p:txBody>
      </p:sp>
      <p:sp>
        <p:nvSpPr>
          <p:cNvPr id="5" name="Slide Number Placeholder 4"/>
          <p:cNvSpPr>
            <a:spLocks noGrp="1"/>
          </p:cNvSpPr>
          <p:nvPr>
            <p:ph type="sldNum" sz="quarter" idx="12"/>
          </p:nvPr>
        </p:nvSpPr>
        <p:spPr/>
        <p:txBody>
          <a:bodyPr/>
          <a:lstStyle/>
          <a:p>
            <a:fld id="{A31A81BF-117B-485E-8558-CBCF87048141}" type="slidenum">
              <a:rPr lang="en-GB" smtClean="0"/>
              <a:pPr/>
              <a:t>‹#›</a:t>
            </a:fld>
            <a:endParaRPr lang="en-GB" dirty="0"/>
          </a:p>
        </p:txBody>
      </p:sp>
    </p:spTree>
    <p:extLst>
      <p:ext uri="{BB962C8B-B14F-4D97-AF65-F5344CB8AC3E}">
        <p14:creationId xmlns:p14="http://schemas.microsoft.com/office/powerpoint/2010/main" val="3060980610"/>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685331" y="2367094"/>
            <a:ext cx="7773339"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7F3629-C2D9-4444-8FE1-1A09F8A76CAE}" type="datetime1">
              <a:rPr lang="en-GB" smtClean="0"/>
              <a:t>14/01/2021</a:t>
            </a:fld>
            <a:endParaRPr lang="en-GB" dirty="0"/>
          </a:p>
        </p:txBody>
      </p:sp>
      <p:sp>
        <p:nvSpPr>
          <p:cNvPr id="5" name="Footer Placeholder 4"/>
          <p:cNvSpPr>
            <a:spLocks noGrp="1"/>
          </p:cNvSpPr>
          <p:nvPr>
            <p:ph type="ftr" sz="quarter" idx="11"/>
          </p:nvPr>
        </p:nvSpPr>
        <p:spPr/>
        <p:txBody>
          <a:bodyPr/>
          <a:lstStyle/>
          <a:p>
            <a:r>
              <a:rPr lang="en-GB"/>
              <a:t>Presentation title</a:t>
            </a:r>
            <a:endParaRPr lang="en-GB" dirty="0"/>
          </a:p>
        </p:txBody>
      </p:sp>
      <p:sp>
        <p:nvSpPr>
          <p:cNvPr id="6" name="Slide Number Placeholder 5"/>
          <p:cNvSpPr>
            <a:spLocks noGrp="1"/>
          </p:cNvSpPr>
          <p:nvPr>
            <p:ph type="sldNum" sz="quarter" idx="12"/>
          </p:nvPr>
        </p:nvSpPr>
        <p:spPr/>
        <p:txBody>
          <a:bodyPr/>
          <a:lstStyle/>
          <a:p>
            <a:fld id="{A31A81BF-117B-485E-8558-CBCF87048141}" type="slidenum">
              <a:rPr lang="en-GB" smtClean="0"/>
              <a:pPr/>
              <a:t>‹#›</a:t>
            </a:fld>
            <a:endParaRPr lang="en-GB" dirty="0"/>
          </a:p>
        </p:txBody>
      </p:sp>
    </p:spTree>
    <p:extLst>
      <p:ext uri="{BB962C8B-B14F-4D97-AF65-F5344CB8AC3E}">
        <p14:creationId xmlns:p14="http://schemas.microsoft.com/office/powerpoint/2010/main" val="3643519843"/>
      </p:ext>
    </p:extLst>
  </p:cSld>
  <p:clrMapOvr>
    <a:masterClrMapping/>
  </p:clrMapOvr>
  <p:hf hd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10" name="Picture 9"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6543675" y="609602"/>
            <a:ext cx="1914995"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685331" y="609602"/>
            <a:ext cx="5744043"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7F3629-C2D9-4444-8FE1-1A09F8A76CAE}" type="datetime1">
              <a:rPr lang="en-GB" smtClean="0"/>
              <a:t>14/01/2021</a:t>
            </a:fld>
            <a:endParaRPr lang="en-GB" dirty="0"/>
          </a:p>
        </p:txBody>
      </p:sp>
      <p:sp>
        <p:nvSpPr>
          <p:cNvPr id="5" name="Footer Placeholder 4"/>
          <p:cNvSpPr>
            <a:spLocks noGrp="1"/>
          </p:cNvSpPr>
          <p:nvPr>
            <p:ph type="ftr" sz="quarter" idx="11"/>
          </p:nvPr>
        </p:nvSpPr>
        <p:spPr/>
        <p:txBody>
          <a:bodyPr/>
          <a:lstStyle/>
          <a:p>
            <a:r>
              <a:rPr lang="en-GB"/>
              <a:t>Presentation title</a:t>
            </a:r>
            <a:endParaRPr lang="en-GB" dirty="0"/>
          </a:p>
        </p:txBody>
      </p:sp>
      <p:sp>
        <p:nvSpPr>
          <p:cNvPr id="6" name="Slide Number Placeholder 5"/>
          <p:cNvSpPr>
            <a:spLocks noGrp="1"/>
          </p:cNvSpPr>
          <p:nvPr>
            <p:ph type="sldNum" sz="quarter" idx="12"/>
          </p:nvPr>
        </p:nvSpPr>
        <p:spPr/>
        <p:txBody>
          <a:bodyPr/>
          <a:lstStyle/>
          <a:p>
            <a:fld id="{A31A81BF-117B-485E-8558-CBCF87048141}" type="slidenum">
              <a:rPr lang="en-GB" smtClean="0"/>
              <a:pPr/>
              <a:t>‹#›</a:t>
            </a:fld>
            <a:endParaRPr lang="en-GB" dirty="0"/>
          </a:p>
        </p:txBody>
      </p:sp>
    </p:spTree>
    <p:extLst>
      <p:ext uri="{BB962C8B-B14F-4D97-AF65-F5344CB8AC3E}">
        <p14:creationId xmlns:p14="http://schemas.microsoft.com/office/powerpoint/2010/main" val="2938497228"/>
      </p:ext>
    </p:extLst>
  </p:cSld>
  <p:clrMapOvr>
    <a:masterClrMapping/>
  </p:clrMapOvr>
  <p:hf hd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7F3629-C2D9-4444-8FE1-1A09F8A76CAE}" type="datetime1">
              <a:rPr lang="en-GB" smtClean="0"/>
              <a:t>14/01/2021</a:t>
            </a:fld>
            <a:endParaRPr lang="en-GB" dirty="0"/>
          </a:p>
        </p:txBody>
      </p:sp>
      <p:sp>
        <p:nvSpPr>
          <p:cNvPr id="5" name="Footer Placeholder 4"/>
          <p:cNvSpPr>
            <a:spLocks noGrp="1"/>
          </p:cNvSpPr>
          <p:nvPr>
            <p:ph type="ftr" sz="quarter" idx="11"/>
          </p:nvPr>
        </p:nvSpPr>
        <p:spPr/>
        <p:txBody>
          <a:bodyPr/>
          <a:lstStyle/>
          <a:p>
            <a:r>
              <a:rPr lang="en-GB"/>
              <a:t>Presentation title</a:t>
            </a:r>
            <a:endParaRPr lang="en-GB" dirty="0"/>
          </a:p>
        </p:txBody>
      </p:sp>
      <p:sp>
        <p:nvSpPr>
          <p:cNvPr id="6" name="Slide Number Placeholder 5"/>
          <p:cNvSpPr>
            <a:spLocks noGrp="1"/>
          </p:cNvSpPr>
          <p:nvPr>
            <p:ph type="sldNum" sz="quarter" idx="12"/>
          </p:nvPr>
        </p:nvSpPr>
        <p:spPr/>
        <p:txBody>
          <a:bodyPr/>
          <a:lstStyle/>
          <a:p>
            <a:fld id="{A31A81BF-117B-485E-8558-CBCF87048141}" type="slidenum">
              <a:rPr lang="en-GB" smtClean="0"/>
              <a:pPr/>
              <a:t>‹#›</a:t>
            </a:fld>
            <a:endParaRPr lang="en-GB" dirty="0"/>
          </a:p>
        </p:txBody>
      </p:sp>
    </p:spTree>
    <p:extLst>
      <p:ext uri="{BB962C8B-B14F-4D97-AF65-F5344CB8AC3E}">
        <p14:creationId xmlns:p14="http://schemas.microsoft.com/office/powerpoint/2010/main" val="3504387500"/>
      </p:ext>
    </p:extLst>
  </p:cSld>
  <p:clrMapOvr>
    <a:masterClrMapping/>
  </p:clrMapOvr>
  <p:hf hdr="0" dt="0"/>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Slide 1">
    <p:spTree>
      <p:nvGrpSpPr>
        <p:cNvPr id="1" name=""/>
        <p:cNvGrpSpPr/>
        <p:nvPr/>
      </p:nvGrpSpPr>
      <p:grpSpPr>
        <a:xfrm>
          <a:off x="0" y="0"/>
          <a:ext cx="0" cy="0"/>
          <a:chOff x="0" y="0"/>
          <a:chExt cx="0" cy="0"/>
        </a:xfrm>
      </p:grpSpPr>
      <p:sp>
        <p:nvSpPr>
          <p:cNvPr id="13" name="Rectangle 12"/>
          <p:cNvSpPr/>
          <p:nvPr userDrawn="1"/>
        </p:nvSpPr>
        <p:spPr>
          <a:xfrm>
            <a:off x="5037389" y="3510000"/>
            <a:ext cx="486000" cy="334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p:cNvSpPr/>
          <p:nvPr userDrawn="1"/>
        </p:nvSpPr>
        <p:spPr>
          <a:xfrm>
            <a:off x="6015927" y="0"/>
            <a:ext cx="486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8" name="Group 4"/>
          <p:cNvGrpSpPr>
            <a:grpSpLocks noChangeAspect="1"/>
          </p:cNvGrpSpPr>
          <p:nvPr userDrawn="1"/>
        </p:nvGrpSpPr>
        <p:grpSpPr bwMode="auto">
          <a:xfrm>
            <a:off x="6927850" y="1079500"/>
            <a:ext cx="2216150" cy="5778500"/>
            <a:chOff x="2276" y="434"/>
            <a:chExt cx="1396" cy="3640"/>
          </a:xfrm>
          <a:solidFill>
            <a:schemeClr val="accent2"/>
          </a:solidFill>
        </p:grpSpPr>
        <p:sp>
          <p:nvSpPr>
            <p:cNvPr id="20" name="Freeform 5"/>
            <p:cNvSpPr>
              <a:spLocks/>
            </p:cNvSpPr>
            <p:nvPr userDrawn="1"/>
          </p:nvSpPr>
          <p:spPr bwMode="auto">
            <a:xfrm>
              <a:off x="2276" y="434"/>
              <a:ext cx="1396" cy="3640"/>
            </a:xfrm>
            <a:custGeom>
              <a:avLst/>
              <a:gdLst>
                <a:gd name="T0" fmla="*/ 628 w 1396"/>
                <a:gd name="T1" fmla="*/ 630 h 3640"/>
                <a:gd name="T2" fmla="*/ 708 w 1396"/>
                <a:gd name="T3" fmla="*/ 558 h 3640"/>
                <a:gd name="T4" fmla="*/ 794 w 1396"/>
                <a:gd name="T5" fmla="*/ 494 h 3640"/>
                <a:gd name="T6" fmla="*/ 886 w 1396"/>
                <a:gd name="T7" fmla="*/ 438 h 3640"/>
                <a:gd name="T8" fmla="*/ 980 w 1396"/>
                <a:gd name="T9" fmla="*/ 394 h 3640"/>
                <a:gd name="T10" fmla="*/ 1080 w 1396"/>
                <a:gd name="T11" fmla="*/ 358 h 3640"/>
                <a:gd name="T12" fmla="*/ 1182 w 1396"/>
                <a:gd name="T13" fmla="*/ 332 h 3640"/>
                <a:gd name="T14" fmla="*/ 1288 w 1396"/>
                <a:gd name="T15" fmla="*/ 316 h 3640"/>
                <a:gd name="T16" fmla="*/ 1396 w 1396"/>
                <a:gd name="T17" fmla="*/ 310 h 3640"/>
                <a:gd name="T18" fmla="*/ 1396 w 1396"/>
                <a:gd name="T19" fmla="*/ 0 h 3640"/>
                <a:gd name="T20" fmla="*/ 1256 w 1396"/>
                <a:gd name="T21" fmla="*/ 8 h 3640"/>
                <a:gd name="T22" fmla="*/ 1122 w 1396"/>
                <a:gd name="T23" fmla="*/ 28 h 3640"/>
                <a:gd name="T24" fmla="*/ 990 w 1396"/>
                <a:gd name="T25" fmla="*/ 60 h 3640"/>
                <a:gd name="T26" fmla="*/ 862 w 1396"/>
                <a:gd name="T27" fmla="*/ 106 h 3640"/>
                <a:gd name="T28" fmla="*/ 740 w 1396"/>
                <a:gd name="T29" fmla="*/ 164 h 3640"/>
                <a:gd name="T30" fmla="*/ 622 w 1396"/>
                <a:gd name="T31" fmla="*/ 236 h 3640"/>
                <a:gd name="T32" fmla="*/ 512 w 1396"/>
                <a:gd name="T33" fmla="*/ 318 h 3640"/>
                <a:gd name="T34" fmla="*/ 410 w 1396"/>
                <a:gd name="T35" fmla="*/ 410 h 3640"/>
                <a:gd name="T36" fmla="*/ 362 w 1396"/>
                <a:gd name="T37" fmla="*/ 462 h 3640"/>
                <a:gd name="T38" fmla="*/ 274 w 1396"/>
                <a:gd name="T39" fmla="*/ 568 h 3640"/>
                <a:gd name="T40" fmla="*/ 198 w 1396"/>
                <a:gd name="T41" fmla="*/ 682 h 3640"/>
                <a:gd name="T42" fmla="*/ 132 w 1396"/>
                <a:gd name="T43" fmla="*/ 802 h 3640"/>
                <a:gd name="T44" fmla="*/ 80 w 1396"/>
                <a:gd name="T45" fmla="*/ 926 h 3640"/>
                <a:gd name="T46" fmla="*/ 42 w 1396"/>
                <a:gd name="T47" fmla="*/ 1056 h 3640"/>
                <a:gd name="T48" fmla="*/ 14 w 1396"/>
                <a:gd name="T49" fmla="*/ 1190 h 3640"/>
                <a:gd name="T50" fmla="*/ 2 w 1396"/>
                <a:gd name="T51" fmla="*/ 1328 h 3640"/>
                <a:gd name="T52" fmla="*/ 0 w 1396"/>
                <a:gd name="T53" fmla="*/ 3640 h 3640"/>
                <a:gd name="T54" fmla="*/ 310 w 1396"/>
                <a:gd name="T55" fmla="*/ 1396 h 3640"/>
                <a:gd name="T56" fmla="*/ 312 w 1396"/>
                <a:gd name="T57" fmla="*/ 1342 h 3640"/>
                <a:gd name="T58" fmla="*/ 322 w 1396"/>
                <a:gd name="T59" fmla="*/ 1236 h 3640"/>
                <a:gd name="T60" fmla="*/ 342 w 1396"/>
                <a:gd name="T61" fmla="*/ 1132 h 3640"/>
                <a:gd name="T62" fmla="*/ 374 w 1396"/>
                <a:gd name="T63" fmla="*/ 1032 h 3640"/>
                <a:gd name="T64" fmla="*/ 414 w 1396"/>
                <a:gd name="T65" fmla="*/ 934 h 3640"/>
                <a:gd name="T66" fmla="*/ 464 w 1396"/>
                <a:gd name="T67" fmla="*/ 840 h 3640"/>
                <a:gd name="T68" fmla="*/ 522 w 1396"/>
                <a:gd name="T69" fmla="*/ 752 h 3640"/>
                <a:gd name="T70" fmla="*/ 592 w 1396"/>
                <a:gd name="T71" fmla="*/ 670 h 3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396" h="3640">
                  <a:moveTo>
                    <a:pt x="628" y="630"/>
                  </a:moveTo>
                  <a:lnTo>
                    <a:pt x="628" y="630"/>
                  </a:lnTo>
                  <a:lnTo>
                    <a:pt x="668" y="592"/>
                  </a:lnTo>
                  <a:lnTo>
                    <a:pt x="708" y="558"/>
                  </a:lnTo>
                  <a:lnTo>
                    <a:pt x="752" y="524"/>
                  </a:lnTo>
                  <a:lnTo>
                    <a:pt x="794" y="494"/>
                  </a:lnTo>
                  <a:lnTo>
                    <a:pt x="840" y="464"/>
                  </a:lnTo>
                  <a:lnTo>
                    <a:pt x="886" y="438"/>
                  </a:lnTo>
                  <a:lnTo>
                    <a:pt x="932" y="414"/>
                  </a:lnTo>
                  <a:lnTo>
                    <a:pt x="980" y="394"/>
                  </a:lnTo>
                  <a:lnTo>
                    <a:pt x="1030" y="374"/>
                  </a:lnTo>
                  <a:lnTo>
                    <a:pt x="1080" y="358"/>
                  </a:lnTo>
                  <a:lnTo>
                    <a:pt x="1130" y="344"/>
                  </a:lnTo>
                  <a:lnTo>
                    <a:pt x="1182" y="332"/>
                  </a:lnTo>
                  <a:lnTo>
                    <a:pt x="1234" y="322"/>
                  </a:lnTo>
                  <a:lnTo>
                    <a:pt x="1288" y="316"/>
                  </a:lnTo>
                  <a:lnTo>
                    <a:pt x="1342" y="312"/>
                  </a:lnTo>
                  <a:lnTo>
                    <a:pt x="1396" y="310"/>
                  </a:lnTo>
                  <a:lnTo>
                    <a:pt x="1396" y="0"/>
                  </a:lnTo>
                  <a:lnTo>
                    <a:pt x="1396" y="0"/>
                  </a:lnTo>
                  <a:lnTo>
                    <a:pt x="1326" y="2"/>
                  </a:lnTo>
                  <a:lnTo>
                    <a:pt x="1256" y="8"/>
                  </a:lnTo>
                  <a:lnTo>
                    <a:pt x="1188" y="16"/>
                  </a:lnTo>
                  <a:lnTo>
                    <a:pt x="1122" y="28"/>
                  </a:lnTo>
                  <a:lnTo>
                    <a:pt x="1056" y="42"/>
                  </a:lnTo>
                  <a:lnTo>
                    <a:pt x="990" y="60"/>
                  </a:lnTo>
                  <a:lnTo>
                    <a:pt x="926" y="82"/>
                  </a:lnTo>
                  <a:lnTo>
                    <a:pt x="862" y="106"/>
                  </a:lnTo>
                  <a:lnTo>
                    <a:pt x="800" y="134"/>
                  </a:lnTo>
                  <a:lnTo>
                    <a:pt x="740" y="164"/>
                  </a:lnTo>
                  <a:lnTo>
                    <a:pt x="680" y="198"/>
                  </a:lnTo>
                  <a:lnTo>
                    <a:pt x="622" y="236"/>
                  </a:lnTo>
                  <a:lnTo>
                    <a:pt x="566" y="274"/>
                  </a:lnTo>
                  <a:lnTo>
                    <a:pt x="512" y="318"/>
                  </a:lnTo>
                  <a:lnTo>
                    <a:pt x="460" y="362"/>
                  </a:lnTo>
                  <a:lnTo>
                    <a:pt x="410" y="410"/>
                  </a:lnTo>
                  <a:lnTo>
                    <a:pt x="410" y="410"/>
                  </a:lnTo>
                  <a:lnTo>
                    <a:pt x="362" y="462"/>
                  </a:lnTo>
                  <a:lnTo>
                    <a:pt x="316" y="514"/>
                  </a:lnTo>
                  <a:lnTo>
                    <a:pt x="274" y="568"/>
                  </a:lnTo>
                  <a:lnTo>
                    <a:pt x="234" y="624"/>
                  </a:lnTo>
                  <a:lnTo>
                    <a:pt x="198" y="682"/>
                  </a:lnTo>
                  <a:lnTo>
                    <a:pt x="164" y="740"/>
                  </a:lnTo>
                  <a:lnTo>
                    <a:pt x="132" y="802"/>
                  </a:lnTo>
                  <a:lnTo>
                    <a:pt x="106" y="864"/>
                  </a:lnTo>
                  <a:lnTo>
                    <a:pt x="80" y="926"/>
                  </a:lnTo>
                  <a:lnTo>
                    <a:pt x="60" y="992"/>
                  </a:lnTo>
                  <a:lnTo>
                    <a:pt x="42" y="1056"/>
                  </a:lnTo>
                  <a:lnTo>
                    <a:pt x="26" y="1122"/>
                  </a:lnTo>
                  <a:lnTo>
                    <a:pt x="14" y="1190"/>
                  </a:lnTo>
                  <a:lnTo>
                    <a:pt x="6" y="1258"/>
                  </a:lnTo>
                  <a:lnTo>
                    <a:pt x="2" y="1328"/>
                  </a:lnTo>
                  <a:lnTo>
                    <a:pt x="0" y="1396"/>
                  </a:lnTo>
                  <a:lnTo>
                    <a:pt x="0" y="3640"/>
                  </a:lnTo>
                  <a:lnTo>
                    <a:pt x="310" y="3640"/>
                  </a:lnTo>
                  <a:lnTo>
                    <a:pt x="310" y="1396"/>
                  </a:lnTo>
                  <a:lnTo>
                    <a:pt x="310" y="1396"/>
                  </a:lnTo>
                  <a:lnTo>
                    <a:pt x="312" y="1342"/>
                  </a:lnTo>
                  <a:lnTo>
                    <a:pt x="316" y="1290"/>
                  </a:lnTo>
                  <a:lnTo>
                    <a:pt x="322" y="1236"/>
                  </a:lnTo>
                  <a:lnTo>
                    <a:pt x="330" y="1184"/>
                  </a:lnTo>
                  <a:lnTo>
                    <a:pt x="342" y="1132"/>
                  </a:lnTo>
                  <a:lnTo>
                    <a:pt x="356" y="1082"/>
                  </a:lnTo>
                  <a:lnTo>
                    <a:pt x="374" y="1032"/>
                  </a:lnTo>
                  <a:lnTo>
                    <a:pt x="392" y="982"/>
                  </a:lnTo>
                  <a:lnTo>
                    <a:pt x="414" y="934"/>
                  </a:lnTo>
                  <a:lnTo>
                    <a:pt x="438" y="886"/>
                  </a:lnTo>
                  <a:lnTo>
                    <a:pt x="464" y="840"/>
                  </a:lnTo>
                  <a:lnTo>
                    <a:pt x="492" y="796"/>
                  </a:lnTo>
                  <a:lnTo>
                    <a:pt x="522" y="752"/>
                  </a:lnTo>
                  <a:lnTo>
                    <a:pt x="556" y="710"/>
                  </a:lnTo>
                  <a:lnTo>
                    <a:pt x="592" y="670"/>
                  </a:lnTo>
                  <a:lnTo>
                    <a:pt x="628" y="63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1" name="Freeform 6"/>
            <p:cNvSpPr>
              <a:spLocks/>
            </p:cNvSpPr>
            <p:nvPr userDrawn="1"/>
          </p:nvSpPr>
          <p:spPr bwMode="auto">
            <a:xfrm>
              <a:off x="2276" y="434"/>
              <a:ext cx="1396" cy="3640"/>
            </a:xfrm>
            <a:custGeom>
              <a:avLst/>
              <a:gdLst>
                <a:gd name="T0" fmla="*/ 628 w 1396"/>
                <a:gd name="T1" fmla="*/ 630 h 3640"/>
                <a:gd name="T2" fmla="*/ 708 w 1396"/>
                <a:gd name="T3" fmla="*/ 558 h 3640"/>
                <a:gd name="T4" fmla="*/ 794 w 1396"/>
                <a:gd name="T5" fmla="*/ 494 h 3640"/>
                <a:gd name="T6" fmla="*/ 886 w 1396"/>
                <a:gd name="T7" fmla="*/ 438 h 3640"/>
                <a:gd name="T8" fmla="*/ 980 w 1396"/>
                <a:gd name="T9" fmla="*/ 394 h 3640"/>
                <a:gd name="T10" fmla="*/ 1080 w 1396"/>
                <a:gd name="T11" fmla="*/ 358 h 3640"/>
                <a:gd name="T12" fmla="*/ 1182 w 1396"/>
                <a:gd name="T13" fmla="*/ 332 h 3640"/>
                <a:gd name="T14" fmla="*/ 1288 w 1396"/>
                <a:gd name="T15" fmla="*/ 316 h 3640"/>
                <a:gd name="T16" fmla="*/ 1396 w 1396"/>
                <a:gd name="T17" fmla="*/ 310 h 3640"/>
                <a:gd name="T18" fmla="*/ 1396 w 1396"/>
                <a:gd name="T19" fmla="*/ 0 h 3640"/>
                <a:gd name="T20" fmla="*/ 1256 w 1396"/>
                <a:gd name="T21" fmla="*/ 8 h 3640"/>
                <a:gd name="T22" fmla="*/ 1122 w 1396"/>
                <a:gd name="T23" fmla="*/ 28 h 3640"/>
                <a:gd name="T24" fmla="*/ 990 w 1396"/>
                <a:gd name="T25" fmla="*/ 60 h 3640"/>
                <a:gd name="T26" fmla="*/ 862 w 1396"/>
                <a:gd name="T27" fmla="*/ 106 h 3640"/>
                <a:gd name="T28" fmla="*/ 740 w 1396"/>
                <a:gd name="T29" fmla="*/ 164 h 3640"/>
                <a:gd name="T30" fmla="*/ 622 w 1396"/>
                <a:gd name="T31" fmla="*/ 236 h 3640"/>
                <a:gd name="T32" fmla="*/ 512 w 1396"/>
                <a:gd name="T33" fmla="*/ 318 h 3640"/>
                <a:gd name="T34" fmla="*/ 410 w 1396"/>
                <a:gd name="T35" fmla="*/ 410 h 3640"/>
                <a:gd name="T36" fmla="*/ 362 w 1396"/>
                <a:gd name="T37" fmla="*/ 462 h 3640"/>
                <a:gd name="T38" fmla="*/ 274 w 1396"/>
                <a:gd name="T39" fmla="*/ 568 h 3640"/>
                <a:gd name="T40" fmla="*/ 198 w 1396"/>
                <a:gd name="T41" fmla="*/ 682 h 3640"/>
                <a:gd name="T42" fmla="*/ 132 w 1396"/>
                <a:gd name="T43" fmla="*/ 802 h 3640"/>
                <a:gd name="T44" fmla="*/ 80 w 1396"/>
                <a:gd name="T45" fmla="*/ 926 h 3640"/>
                <a:gd name="T46" fmla="*/ 42 w 1396"/>
                <a:gd name="T47" fmla="*/ 1056 h 3640"/>
                <a:gd name="T48" fmla="*/ 14 w 1396"/>
                <a:gd name="T49" fmla="*/ 1190 h 3640"/>
                <a:gd name="T50" fmla="*/ 2 w 1396"/>
                <a:gd name="T51" fmla="*/ 1328 h 3640"/>
                <a:gd name="T52" fmla="*/ 0 w 1396"/>
                <a:gd name="T53" fmla="*/ 3640 h 3640"/>
                <a:gd name="T54" fmla="*/ 310 w 1396"/>
                <a:gd name="T55" fmla="*/ 1396 h 3640"/>
                <a:gd name="T56" fmla="*/ 312 w 1396"/>
                <a:gd name="T57" fmla="*/ 1342 h 3640"/>
                <a:gd name="T58" fmla="*/ 322 w 1396"/>
                <a:gd name="T59" fmla="*/ 1236 h 3640"/>
                <a:gd name="T60" fmla="*/ 342 w 1396"/>
                <a:gd name="T61" fmla="*/ 1132 h 3640"/>
                <a:gd name="T62" fmla="*/ 374 w 1396"/>
                <a:gd name="T63" fmla="*/ 1032 h 3640"/>
                <a:gd name="T64" fmla="*/ 414 w 1396"/>
                <a:gd name="T65" fmla="*/ 934 h 3640"/>
                <a:gd name="T66" fmla="*/ 464 w 1396"/>
                <a:gd name="T67" fmla="*/ 840 h 3640"/>
                <a:gd name="T68" fmla="*/ 522 w 1396"/>
                <a:gd name="T69" fmla="*/ 752 h 3640"/>
                <a:gd name="T70" fmla="*/ 592 w 1396"/>
                <a:gd name="T71" fmla="*/ 670 h 3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396" h="3640">
                  <a:moveTo>
                    <a:pt x="628" y="630"/>
                  </a:moveTo>
                  <a:lnTo>
                    <a:pt x="628" y="630"/>
                  </a:lnTo>
                  <a:lnTo>
                    <a:pt x="668" y="592"/>
                  </a:lnTo>
                  <a:lnTo>
                    <a:pt x="708" y="558"/>
                  </a:lnTo>
                  <a:lnTo>
                    <a:pt x="752" y="524"/>
                  </a:lnTo>
                  <a:lnTo>
                    <a:pt x="794" y="494"/>
                  </a:lnTo>
                  <a:lnTo>
                    <a:pt x="840" y="464"/>
                  </a:lnTo>
                  <a:lnTo>
                    <a:pt x="886" y="438"/>
                  </a:lnTo>
                  <a:lnTo>
                    <a:pt x="932" y="414"/>
                  </a:lnTo>
                  <a:lnTo>
                    <a:pt x="980" y="394"/>
                  </a:lnTo>
                  <a:lnTo>
                    <a:pt x="1030" y="374"/>
                  </a:lnTo>
                  <a:lnTo>
                    <a:pt x="1080" y="358"/>
                  </a:lnTo>
                  <a:lnTo>
                    <a:pt x="1130" y="344"/>
                  </a:lnTo>
                  <a:lnTo>
                    <a:pt x="1182" y="332"/>
                  </a:lnTo>
                  <a:lnTo>
                    <a:pt x="1234" y="322"/>
                  </a:lnTo>
                  <a:lnTo>
                    <a:pt x="1288" y="316"/>
                  </a:lnTo>
                  <a:lnTo>
                    <a:pt x="1342" y="312"/>
                  </a:lnTo>
                  <a:lnTo>
                    <a:pt x="1396" y="310"/>
                  </a:lnTo>
                  <a:lnTo>
                    <a:pt x="1396" y="0"/>
                  </a:lnTo>
                  <a:lnTo>
                    <a:pt x="1396" y="0"/>
                  </a:lnTo>
                  <a:lnTo>
                    <a:pt x="1326" y="2"/>
                  </a:lnTo>
                  <a:lnTo>
                    <a:pt x="1256" y="8"/>
                  </a:lnTo>
                  <a:lnTo>
                    <a:pt x="1188" y="16"/>
                  </a:lnTo>
                  <a:lnTo>
                    <a:pt x="1122" y="28"/>
                  </a:lnTo>
                  <a:lnTo>
                    <a:pt x="1056" y="42"/>
                  </a:lnTo>
                  <a:lnTo>
                    <a:pt x="990" y="60"/>
                  </a:lnTo>
                  <a:lnTo>
                    <a:pt x="926" y="82"/>
                  </a:lnTo>
                  <a:lnTo>
                    <a:pt x="862" y="106"/>
                  </a:lnTo>
                  <a:lnTo>
                    <a:pt x="800" y="134"/>
                  </a:lnTo>
                  <a:lnTo>
                    <a:pt x="740" y="164"/>
                  </a:lnTo>
                  <a:lnTo>
                    <a:pt x="680" y="198"/>
                  </a:lnTo>
                  <a:lnTo>
                    <a:pt x="622" y="236"/>
                  </a:lnTo>
                  <a:lnTo>
                    <a:pt x="566" y="274"/>
                  </a:lnTo>
                  <a:lnTo>
                    <a:pt x="512" y="318"/>
                  </a:lnTo>
                  <a:lnTo>
                    <a:pt x="460" y="362"/>
                  </a:lnTo>
                  <a:lnTo>
                    <a:pt x="410" y="410"/>
                  </a:lnTo>
                  <a:lnTo>
                    <a:pt x="410" y="410"/>
                  </a:lnTo>
                  <a:lnTo>
                    <a:pt x="362" y="462"/>
                  </a:lnTo>
                  <a:lnTo>
                    <a:pt x="316" y="514"/>
                  </a:lnTo>
                  <a:lnTo>
                    <a:pt x="274" y="568"/>
                  </a:lnTo>
                  <a:lnTo>
                    <a:pt x="234" y="624"/>
                  </a:lnTo>
                  <a:lnTo>
                    <a:pt x="198" y="682"/>
                  </a:lnTo>
                  <a:lnTo>
                    <a:pt x="164" y="740"/>
                  </a:lnTo>
                  <a:lnTo>
                    <a:pt x="132" y="802"/>
                  </a:lnTo>
                  <a:lnTo>
                    <a:pt x="106" y="864"/>
                  </a:lnTo>
                  <a:lnTo>
                    <a:pt x="80" y="926"/>
                  </a:lnTo>
                  <a:lnTo>
                    <a:pt x="60" y="992"/>
                  </a:lnTo>
                  <a:lnTo>
                    <a:pt x="42" y="1056"/>
                  </a:lnTo>
                  <a:lnTo>
                    <a:pt x="26" y="1122"/>
                  </a:lnTo>
                  <a:lnTo>
                    <a:pt x="14" y="1190"/>
                  </a:lnTo>
                  <a:lnTo>
                    <a:pt x="6" y="1258"/>
                  </a:lnTo>
                  <a:lnTo>
                    <a:pt x="2" y="1328"/>
                  </a:lnTo>
                  <a:lnTo>
                    <a:pt x="0" y="1396"/>
                  </a:lnTo>
                  <a:lnTo>
                    <a:pt x="0" y="3640"/>
                  </a:lnTo>
                  <a:lnTo>
                    <a:pt x="310" y="3640"/>
                  </a:lnTo>
                  <a:lnTo>
                    <a:pt x="310" y="1396"/>
                  </a:lnTo>
                  <a:lnTo>
                    <a:pt x="310" y="1396"/>
                  </a:lnTo>
                  <a:lnTo>
                    <a:pt x="312" y="1342"/>
                  </a:lnTo>
                  <a:lnTo>
                    <a:pt x="316" y="1290"/>
                  </a:lnTo>
                  <a:lnTo>
                    <a:pt x="322" y="1236"/>
                  </a:lnTo>
                  <a:lnTo>
                    <a:pt x="330" y="1184"/>
                  </a:lnTo>
                  <a:lnTo>
                    <a:pt x="342" y="1132"/>
                  </a:lnTo>
                  <a:lnTo>
                    <a:pt x="356" y="1082"/>
                  </a:lnTo>
                  <a:lnTo>
                    <a:pt x="374" y="1032"/>
                  </a:lnTo>
                  <a:lnTo>
                    <a:pt x="392" y="982"/>
                  </a:lnTo>
                  <a:lnTo>
                    <a:pt x="414" y="934"/>
                  </a:lnTo>
                  <a:lnTo>
                    <a:pt x="438" y="886"/>
                  </a:lnTo>
                  <a:lnTo>
                    <a:pt x="464" y="840"/>
                  </a:lnTo>
                  <a:lnTo>
                    <a:pt x="492" y="796"/>
                  </a:lnTo>
                  <a:lnTo>
                    <a:pt x="522" y="752"/>
                  </a:lnTo>
                  <a:lnTo>
                    <a:pt x="556" y="710"/>
                  </a:lnTo>
                  <a:lnTo>
                    <a:pt x="592" y="670"/>
                  </a:lnTo>
                  <a:lnTo>
                    <a:pt x="628" y="630"/>
                  </a:lnTo>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a:p>
          </p:txBody>
        </p:sp>
      </p:grpSp>
      <p:sp>
        <p:nvSpPr>
          <p:cNvPr id="2" name="Title 1"/>
          <p:cNvSpPr>
            <a:spLocks noGrp="1"/>
          </p:cNvSpPr>
          <p:nvPr>
            <p:ph type="ctrTitle" hasCustomPrompt="1"/>
          </p:nvPr>
        </p:nvSpPr>
        <p:spPr>
          <a:xfrm>
            <a:off x="432000" y="2460069"/>
            <a:ext cx="5091389" cy="567848"/>
          </a:xfrm>
        </p:spPr>
        <p:txBody>
          <a:bodyPr anchor="b" anchorCtr="0"/>
          <a:lstStyle>
            <a:lvl1pPr>
              <a:defRPr sz="4100" spc="-20" baseline="0">
                <a:solidFill>
                  <a:schemeClr val="accent2"/>
                </a:solidFill>
              </a:defRPr>
            </a:lvl1pPr>
          </a:lstStyle>
          <a:p>
            <a:r>
              <a:rPr lang="en-US" dirty="0"/>
              <a:t>Add Title</a:t>
            </a:r>
            <a:endParaRPr lang="en-GB" dirty="0"/>
          </a:p>
        </p:txBody>
      </p:sp>
      <p:sp>
        <p:nvSpPr>
          <p:cNvPr id="3" name="Subtitle 2"/>
          <p:cNvSpPr>
            <a:spLocks noGrp="1"/>
          </p:cNvSpPr>
          <p:nvPr>
            <p:ph type="subTitle" idx="1" hasCustomPrompt="1"/>
          </p:nvPr>
        </p:nvSpPr>
        <p:spPr>
          <a:xfrm>
            <a:off x="432000" y="3145731"/>
            <a:ext cx="5091389" cy="246221"/>
          </a:xfrm>
        </p:spPr>
        <p:txBody>
          <a:bodyPr wrap="square">
            <a:spAutoFit/>
          </a:bodyPr>
          <a:lstStyle>
            <a:lvl1pPr marL="0" indent="0" algn="l">
              <a:buNone/>
              <a:defRPr b="0">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Add Subtitle</a:t>
            </a:r>
            <a:endParaRPr lang="en-GB" dirty="0"/>
          </a:p>
        </p:txBody>
      </p:sp>
      <p:sp>
        <p:nvSpPr>
          <p:cNvPr id="10" name="Text Placeholder 9"/>
          <p:cNvSpPr>
            <a:spLocks noGrp="1"/>
          </p:cNvSpPr>
          <p:nvPr>
            <p:ph type="body" sz="quarter" idx="10" hasCustomPrompt="1"/>
          </p:nvPr>
        </p:nvSpPr>
        <p:spPr>
          <a:xfrm>
            <a:off x="432000" y="5896322"/>
            <a:ext cx="4119389" cy="169277"/>
          </a:xfrm>
        </p:spPr>
        <p:txBody>
          <a:bodyPr wrap="square" anchor="b" anchorCtr="0">
            <a:spAutoFit/>
          </a:bodyPr>
          <a:lstStyle>
            <a:lvl1pPr>
              <a:defRPr sz="1100">
                <a:solidFill>
                  <a:schemeClr val="accent2"/>
                </a:solidFill>
              </a:defRPr>
            </a:lvl1pPr>
          </a:lstStyle>
          <a:p>
            <a:pPr lvl="0"/>
            <a:r>
              <a:rPr lang="en-US" dirty="0"/>
              <a:t>Add Name</a:t>
            </a:r>
          </a:p>
        </p:txBody>
      </p:sp>
      <p:sp>
        <p:nvSpPr>
          <p:cNvPr id="11" name="Text Placeholder 9"/>
          <p:cNvSpPr>
            <a:spLocks noGrp="1"/>
          </p:cNvSpPr>
          <p:nvPr>
            <p:ph type="body" sz="quarter" idx="11" hasCustomPrompt="1"/>
          </p:nvPr>
        </p:nvSpPr>
        <p:spPr>
          <a:xfrm>
            <a:off x="432000" y="6065389"/>
            <a:ext cx="4118400" cy="169277"/>
          </a:xfrm>
        </p:spPr>
        <p:txBody>
          <a:bodyPr wrap="square" anchor="t" anchorCtr="0">
            <a:spAutoFit/>
          </a:bodyPr>
          <a:lstStyle>
            <a:lvl1pPr>
              <a:defRPr sz="1100" b="0">
                <a:solidFill>
                  <a:schemeClr val="accent2"/>
                </a:solidFill>
              </a:defRPr>
            </a:lvl1pPr>
          </a:lstStyle>
          <a:p>
            <a:pPr lvl="0"/>
            <a:r>
              <a:rPr lang="en-US" dirty="0"/>
              <a:t>Add Contact Details</a:t>
            </a:r>
          </a:p>
        </p:txBody>
      </p:sp>
      <p:sp>
        <p:nvSpPr>
          <p:cNvPr id="12" name="TextBox 11"/>
          <p:cNvSpPr txBox="1"/>
          <p:nvPr userDrawn="1"/>
        </p:nvSpPr>
        <p:spPr>
          <a:xfrm>
            <a:off x="432000" y="6434016"/>
            <a:ext cx="4118400" cy="169277"/>
          </a:xfrm>
          <a:prstGeom prst="rect">
            <a:avLst/>
          </a:prstGeom>
          <a:noFill/>
        </p:spPr>
        <p:txBody>
          <a:bodyPr wrap="square" lIns="0" tIns="0" rIns="0" bIns="0" rtlCol="0">
            <a:spAutoFit/>
          </a:bodyPr>
          <a:lstStyle/>
          <a:p>
            <a:r>
              <a:rPr lang="en-GB" sz="1100" b="1" dirty="0">
                <a:solidFill>
                  <a:schemeClr val="accent2"/>
                </a:solidFill>
              </a:rPr>
              <a:t>www.bacp.co.uk</a:t>
            </a:r>
          </a:p>
        </p:txBody>
      </p:sp>
      <p:pic>
        <p:nvPicPr>
          <p:cNvPr id="16" name="Picture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2000" y="286048"/>
            <a:ext cx="2165570" cy="490475"/>
          </a:xfrm>
          <a:prstGeom prst="rect">
            <a:avLst/>
          </a:prstGeom>
        </p:spPr>
      </p:pic>
    </p:spTree>
    <p:extLst>
      <p:ext uri="{BB962C8B-B14F-4D97-AF65-F5344CB8AC3E}">
        <p14:creationId xmlns:p14="http://schemas.microsoft.com/office/powerpoint/2010/main" val="3613017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685330" y="2367093"/>
            <a:ext cx="777287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7F3629-C2D9-4444-8FE1-1A09F8A76CAE}" type="datetime1">
              <a:rPr lang="en-GB" smtClean="0"/>
              <a:t>14/01/2021</a:t>
            </a:fld>
            <a:endParaRPr lang="en-GB" dirty="0"/>
          </a:p>
        </p:txBody>
      </p:sp>
      <p:sp>
        <p:nvSpPr>
          <p:cNvPr id="5" name="Footer Placeholder 4"/>
          <p:cNvSpPr>
            <a:spLocks noGrp="1"/>
          </p:cNvSpPr>
          <p:nvPr>
            <p:ph type="ftr" sz="quarter" idx="11"/>
          </p:nvPr>
        </p:nvSpPr>
        <p:spPr/>
        <p:txBody>
          <a:bodyPr/>
          <a:lstStyle/>
          <a:p>
            <a:r>
              <a:rPr lang="en-GB"/>
              <a:t>Presentation title</a:t>
            </a:r>
            <a:endParaRPr lang="en-GB" dirty="0"/>
          </a:p>
        </p:txBody>
      </p:sp>
      <p:sp>
        <p:nvSpPr>
          <p:cNvPr id="6" name="Slide Number Placeholder 5"/>
          <p:cNvSpPr>
            <a:spLocks noGrp="1"/>
          </p:cNvSpPr>
          <p:nvPr>
            <p:ph type="sldNum" sz="quarter" idx="12"/>
          </p:nvPr>
        </p:nvSpPr>
        <p:spPr/>
        <p:txBody>
          <a:bodyPr/>
          <a:lstStyle/>
          <a:p>
            <a:fld id="{A31A81BF-117B-485E-8558-CBCF87048141}" type="slidenum">
              <a:rPr lang="en-GB" smtClean="0"/>
              <a:pPr/>
              <a:t>‹#›</a:t>
            </a:fld>
            <a:endParaRPr lang="en-GB" dirty="0"/>
          </a:p>
        </p:txBody>
      </p:sp>
    </p:spTree>
    <p:extLst>
      <p:ext uri="{BB962C8B-B14F-4D97-AF65-F5344CB8AC3E}">
        <p14:creationId xmlns:p14="http://schemas.microsoft.com/office/powerpoint/2010/main" val="2809740183"/>
      </p:ext>
    </p:extLst>
  </p:cSld>
  <p:clrMapOvr>
    <a:masterClrMapping/>
  </p:clrMapOvr>
  <p:hf hdr="0" dt="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Slide 2">
    <p:spTree>
      <p:nvGrpSpPr>
        <p:cNvPr id="1" name=""/>
        <p:cNvGrpSpPr/>
        <p:nvPr/>
      </p:nvGrpSpPr>
      <p:grpSpPr>
        <a:xfrm>
          <a:off x="0" y="0"/>
          <a:ext cx="0" cy="0"/>
          <a:chOff x="0" y="0"/>
          <a:chExt cx="0" cy="0"/>
        </a:xfrm>
      </p:grpSpPr>
      <p:sp>
        <p:nvSpPr>
          <p:cNvPr id="13" name="Rectangle 12"/>
          <p:cNvSpPr/>
          <p:nvPr userDrawn="1"/>
        </p:nvSpPr>
        <p:spPr>
          <a:xfrm>
            <a:off x="8340822" y="3078000"/>
            <a:ext cx="522000" cy="3780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p:cNvSpPr/>
          <p:nvPr userDrawn="1"/>
        </p:nvSpPr>
        <p:spPr>
          <a:xfrm>
            <a:off x="7287096" y="0"/>
            <a:ext cx="52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Freeform 5"/>
          <p:cNvSpPr>
            <a:spLocks/>
          </p:cNvSpPr>
          <p:nvPr userDrawn="1"/>
        </p:nvSpPr>
        <p:spPr bwMode="auto">
          <a:xfrm>
            <a:off x="0" y="3679825"/>
            <a:ext cx="6854825" cy="3178175"/>
          </a:xfrm>
          <a:custGeom>
            <a:avLst/>
            <a:gdLst>
              <a:gd name="T0" fmla="*/ 4318 w 4318"/>
              <a:gd name="T1" fmla="*/ 1498 h 2002"/>
              <a:gd name="T2" fmla="*/ 4316 w 4318"/>
              <a:gd name="T3" fmla="*/ 1422 h 2002"/>
              <a:gd name="T4" fmla="*/ 4302 w 4318"/>
              <a:gd name="T5" fmla="*/ 1276 h 2002"/>
              <a:gd name="T6" fmla="*/ 4274 w 4318"/>
              <a:gd name="T7" fmla="*/ 1132 h 2002"/>
              <a:gd name="T8" fmla="*/ 4232 w 4318"/>
              <a:gd name="T9" fmla="*/ 994 h 2002"/>
              <a:gd name="T10" fmla="*/ 4176 w 4318"/>
              <a:gd name="T11" fmla="*/ 858 h 2002"/>
              <a:gd name="T12" fmla="*/ 4106 w 4318"/>
              <a:gd name="T13" fmla="*/ 730 h 2002"/>
              <a:gd name="T14" fmla="*/ 4024 w 4318"/>
              <a:gd name="T15" fmla="*/ 608 h 2002"/>
              <a:gd name="T16" fmla="*/ 3930 w 4318"/>
              <a:gd name="T17" fmla="*/ 494 h 2002"/>
              <a:gd name="T18" fmla="*/ 3878 w 4318"/>
              <a:gd name="T19" fmla="*/ 440 h 2002"/>
              <a:gd name="T20" fmla="*/ 3768 w 4318"/>
              <a:gd name="T21" fmla="*/ 340 h 2002"/>
              <a:gd name="T22" fmla="*/ 3650 w 4318"/>
              <a:gd name="T23" fmla="*/ 252 h 2002"/>
              <a:gd name="T24" fmla="*/ 3524 w 4318"/>
              <a:gd name="T25" fmla="*/ 176 h 2002"/>
              <a:gd name="T26" fmla="*/ 3394 w 4318"/>
              <a:gd name="T27" fmla="*/ 114 h 2002"/>
              <a:gd name="T28" fmla="*/ 3256 w 4318"/>
              <a:gd name="T29" fmla="*/ 64 h 2002"/>
              <a:gd name="T30" fmla="*/ 3114 w 4318"/>
              <a:gd name="T31" fmla="*/ 30 h 2002"/>
              <a:gd name="T32" fmla="*/ 2970 w 4318"/>
              <a:gd name="T33" fmla="*/ 8 h 2002"/>
              <a:gd name="T34" fmla="*/ 2822 w 4318"/>
              <a:gd name="T35" fmla="*/ 0 h 2002"/>
              <a:gd name="T36" fmla="*/ 0 w 4318"/>
              <a:gd name="T37" fmla="*/ 332 h 2002"/>
              <a:gd name="T38" fmla="*/ 2822 w 4318"/>
              <a:gd name="T39" fmla="*/ 332 h 2002"/>
              <a:gd name="T40" fmla="*/ 2936 w 4318"/>
              <a:gd name="T41" fmla="*/ 338 h 2002"/>
              <a:gd name="T42" fmla="*/ 3050 w 4318"/>
              <a:gd name="T43" fmla="*/ 356 h 2002"/>
              <a:gd name="T44" fmla="*/ 3160 w 4318"/>
              <a:gd name="T45" fmla="*/ 384 h 2002"/>
              <a:gd name="T46" fmla="*/ 3266 w 4318"/>
              <a:gd name="T47" fmla="*/ 422 h 2002"/>
              <a:gd name="T48" fmla="*/ 3368 w 4318"/>
              <a:gd name="T49" fmla="*/ 470 h 2002"/>
              <a:gd name="T50" fmla="*/ 3466 w 4318"/>
              <a:gd name="T51" fmla="*/ 528 h 2002"/>
              <a:gd name="T52" fmla="*/ 3558 w 4318"/>
              <a:gd name="T53" fmla="*/ 598 h 2002"/>
              <a:gd name="T54" fmla="*/ 3644 w 4318"/>
              <a:gd name="T55" fmla="*/ 676 h 2002"/>
              <a:gd name="T56" fmla="*/ 3684 w 4318"/>
              <a:gd name="T57" fmla="*/ 718 h 2002"/>
              <a:gd name="T58" fmla="*/ 3758 w 4318"/>
              <a:gd name="T59" fmla="*/ 806 h 2002"/>
              <a:gd name="T60" fmla="*/ 3820 w 4318"/>
              <a:gd name="T61" fmla="*/ 902 h 2002"/>
              <a:gd name="T62" fmla="*/ 3874 w 4318"/>
              <a:gd name="T63" fmla="*/ 1002 h 2002"/>
              <a:gd name="T64" fmla="*/ 3918 w 4318"/>
              <a:gd name="T65" fmla="*/ 1106 h 2002"/>
              <a:gd name="T66" fmla="*/ 3950 w 4318"/>
              <a:gd name="T67" fmla="*/ 1214 h 2002"/>
              <a:gd name="T68" fmla="*/ 3972 w 4318"/>
              <a:gd name="T69" fmla="*/ 1326 h 2002"/>
              <a:gd name="T70" fmla="*/ 3984 w 4318"/>
              <a:gd name="T71" fmla="*/ 1440 h 2002"/>
              <a:gd name="T72" fmla="*/ 3986 w 4318"/>
              <a:gd name="T73" fmla="*/ 2002 h 20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318" h="2002">
                <a:moveTo>
                  <a:pt x="4318" y="2002"/>
                </a:moveTo>
                <a:lnTo>
                  <a:pt x="4318" y="1498"/>
                </a:lnTo>
                <a:lnTo>
                  <a:pt x="4318" y="1498"/>
                </a:lnTo>
                <a:lnTo>
                  <a:pt x="4316" y="1422"/>
                </a:lnTo>
                <a:lnTo>
                  <a:pt x="4312" y="1350"/>
                </a:lnTo>
                <a:lnTo>
                  <a:pt x="4302" y="1276"/>
                </a:lnTo>
                <a:lnTo>
                  <a:pt x="4290" y="1204"/>
                </a:lnTo>
                <a:lnTo>
                  <a:pt x="4274" y="1132"/>
                </a:lnTo>
                <a:lnTo>
                  <a:pt x="4254" y="1062"/>
                </a:lnTo>
                <a:lnTo>
                  <a:pt x="4232" y="994"/>
                </a:lnTo>
                <a:lnTo>
                  <a:pt x="4204" y="926"/>
                </a:lnTo>
                <a:lnTo>
                  <a:pt x="4176" y="858"/>
                </a:lnTo>
                <a:lnTo>
                  <a:pt x="4142" y="794"/>
                </a:lnTo>
                <a:lnTo>
                  <a:pt x="4106" y="730"/>
                </a:lnTo>
                <a:lnTo>
                  <a:pt x="4066" y="668"/>
                </a:lnTo>
                <a:lnTo>
                  <a:pt x="4024" y="608"/>
                </a:lnTo>
                <a:lnTo>
                  <a:pt x="3978" y="550"/>
                </a:lnTo>
                <a:lnTo>
                  <a:pt x="3930" y="494"/>
                </a:lnTo>
                <a:lnTo>
                  <a:pt x="3878" y="440"/>
                </a:lnTo>
                <a:lnTo>
                  <a:pt x="3878" y="440"/>
                </a:lnTo>
                <a:lnTo>
                  <a:pt x="3824" y="388"/>
                </a:lnTo>
                <a:lnTo>
                  <a:pt x="3768" y="340"/>
                </a:lnTo>
                <a:lnTo>
                  <a:pt x="3710" y="294"/>
                </a:lnTo>
                <a:lnTo>
                  <a:pt x="3650" y="252"/>
                </a:lnTo>
                <a:lnTo>
                  <a:pt x="3588" y="212"/>
                </a:lnTo>
                <a:lnTo>
                  <a:pt x="3524" y="176"/>
                </a:lnTo>
                <a:lnTo>
                  <a:pt x="3460" y="144"/>
                </a:lnTo>
                <a:lnTo>
                  <a:pt x="3394" y="114"/>
                </a:lnTo>
                <a:lnTo>
                  <a:pt x="3326" y="88"/>
                </a:lnTo>
                <a:lnTo>
                  <a:pt x="3256" y="64"/>
                </a:lnTo>
                <a:lnTo>
                  <a:pt x="3186" y="46"/>
                </a:lnTo>
                <a:lnTo>
                  <a:pt x="3114" y="30"/>
                </a:lnTo>
                <a:lnTo>
                  <a:pt x="3042" y="16"/>
                </a:lnTo>
                <a:lnTo>
                  <a:pt x="2970" y="8"/>
                </a:lnTo>
                <a:lnTo>
                  <a:pt x="2896" y="2"/>
                </a:lnTo>
                <a:lnTo>
                  <a:pt x="2822" y="0"/>
                </a:lnTo>
                <a:lnTo>
                  <a:pt x="0" y="0"/>
                </a:lnTo>
                <a:lnTo>
                  <a:pt x="0" y="332"/>
                </a:lnTo>
                <a:lnTo>
                  <a:pt x="2822" y="332"/>
                </a:lnTo>
                <a:lnTo>
                  <a:pt x="2822" y="332"/>
                </a:lnTo>
                <a:lnTo>
                  <a:pt x="2880" y="334"/>
                </a:lnTo>
                <a:lnTo>
                  <a:pt x="2936" y="338"/>
                </a:lnTo>
                <a:lnTo>
                  <a:pt x="2994" y="346"/>
                </a:lnTo>
                <a:lnTo>
                  <a:pt x="3050" y="356"/>
                </a:lnTo>
                <a:lnTo>
                  <a:pt x="3104" y="368"/>
                </a:lnTo>
                <a:lnTo>
                  <a:pt x="3160" y="384"/>
                </a:lnTo>
                <a:lnTo>
                  <a:pt x="3214" y="400"/>
                </a:lnTo>
                <a:lnTo>
                  <a:pt x="3266" y="422"/>
                </a:lnTo>
                <a:lnTo>
                  <a:pt x="3318" y="444"/>
                </a:lnTo>
                <a:lnTo>
                  <a:pt x="3368" y="470"/>
                </a:lnTo>
                <a:lnTo>
                  <a:pt x="3418" y="498"/>
                </a:lnTo>
                <a:lnTo>
                  <a:pt x="3466" y="528"/>
                </a:lnTo>
                <a:lnTo>
                  <a:pt x="3512" y="562"/>
                </a:lnTo>
                <a:lnTo>
                  <a:pt x="3558" y="598"/>
                </a:lnTo>
                <a:lnTo>
                  <a:pt x="3602" y="634"/>
                </a:lnTo>
                <a:lnTo>
                  <a:pt x="3644" y="676"/>
                </a:lnTo>
                <a:lnTo>
                  <a:pt x="3644" y="676"/>
                </a:lnTo>
                <a:lnTo>
                  <a:pt x="3684" y="718"/>
                </a:lnTo>
                <a:lnTo>
                  <a:pt x="3722" y="762"/>
                </a:lnTo>
                <a:lnTo>
                  <a:pt x="3758" y="806"/>
                </a:lnTo>
                <a:lnTo>
                  <a:pt x="3790" y="854"/>
                </a:lnTo>
                <a:lnTo>
                  <a:pt x="3820" y="902"/>
                </a:lnTo>
                <a:lnTo>
                  <a:pt x="3848" y="950"/>
                </a:lnTo>
                <a:lnTo>
                  <a:pt x="3874" y="1002"/>
                </a:lnTo>
                <a:lnTo>
                  <a:pt x="3898" y="1052"/>
                </a:lnTo>
                <a:lnTo>
                  <a:pt x="3918" y="1106"/>
                </a:lnTo>
                <a:lnTo>
                  <a:pt x="3936" y="1160"/>
                </a:lnTo>
                <a:lnTo>
                  <a:pt x="3950" y="1214"/>
                </a:lnTo>
                <a:lnTo>
                  <a:pt x="3964" y="1270"/>
                </a:lnTo>
                <a:lnTo>
                  <a:pt x="3972" y="1326"/>
                </a:lnTo>
                <a:lnTo>
                  <a:pt x="3980" y="1382"/>
                </a:lnTo>
                <a:lnTo>
                  <a:pt x="3984" y="1440"/>
                </a:lnTo>
                <a:lnTo>
                  <a:pt x="3986" y="1498"/>
                </a:lnTo>
                <a:lnTo>
                  <a:pt x="3986" y="2002"/>
                </a:lnTo>
                <a:lnTo>
                  <a:pt x="4318" y="2002"/>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GB"/>
          </a:p>
        </p:txBody>
      </p:sp>
      <p:sp>
        <p:nvSpPr>
          <p:cNvPr id="2" name="Title 1"/>
          <p:cNvSpPr>
            <a:spLocks noGrp="1"/>
          </p:cNvSpPr>
          <p:nvPr>
            <p:ph type="ctrTitle" hasCustomPrompt="1"/>
          </p:nvPr>
        </p:nvSpPr>
        <p:spPr>
          <a:xfrm>
            <a:off x="432000" y="2460069"/>
            <a:ext cx="5091389" cy="567848"/>
          </a:xfrm>
        </p:spPr>
        <p:txBody>
          <a:bodyPr anchor="b" anchorCtr="0"/>
          <a:lstStyle>
            <a:lvl1pPr>
              <a:defRPr sz="4100" spc="-20" baseline="0">
                <a:solidFill>
                  <a:schemeClr val="accent2"/>
                </a:solidFill>
              </a:defRPr>
            </a:lvl1pPr>
          </a:lstStyle>
          <a:p>
            <a:r>
              <a:rPr lang="en-US" dirty="0"/>
              <a:t>Add Title</a:t>
            </a:r>
            <a:endParaRPr lang="en-GB" dirty="0"/>
          </a:p>
        </p:txBody>
      </p:sp>
      <p:sp>
        <p:nvSpPr>
          <p:cNvPr id="3" name="Subtitle 2"/>
          <p:cNvSpPr>
            <a:spLocks noGrp="1"/>
          </p:cNvSpPr>
          <p:nvPr>
            <p:ph type="subTitle" idx="1" hasCustomPrompt="1"/>
          </p:nvPr>
        </p:nvSpPr>
        <p:spPr>
          <a:xfrm>
            <a:off x="432000" y="3145731"/>
            <a:ext cx="5091389" cy="246221"/>
          </a:xfrm>
        </p:spPr>
        <p:txBody>
          <a:bodyPr wrap="square">
            <a:spAutoFit/>
          </a:bodyPr>
          <a:lstStyle>
            <a:lvl1pPr marL="0" indent="0" algn="l">
              <a:buNone/>
              <a:defRPr b="0">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Add Subtitle</a:t>
            </a:r>
            <a:endParaRPr lang="en-GB" dirty="0"/>
          </a:p>
        </p:txBody>
      </p:sp>
      <p:sp>
        <p:nvSpPr>
          <p:cNvPr id="10" name="Text Placeholder 9"/>
          <p:cNvSpPr>
            <a:spLocks noGrp="1"/>
          </p:cNvSpPr>
          <p:nvPr>
            <p:ph type="body" sz="quarter" idx="10" hasCustomPrompt="1"/>
          </p:nvPr>
        </p:nvSpPr>
        <p:spPr>
          <a:xfrm>
            <a:off x="432000" y="5896322"/>
            <a:ext cx="4119389" cy="169277"/>
          </a:xfrm>
        </p:spPr>
        <p:txBody>
          <a:bodyPr wrap="square" anchor="b" anchorCtr="0">
            <a:spAutoFit/>
          </a:bodyPr>
          <a:lstStyle>
            <a:lvl1pPr>
              <a:defRPr sz="1100">
                <a:solidFill>
                  <a:schemeClr val="accent2"/>
                </a:solidFill>
              </a:defRPr>
            </a:lvl1pPr>
          </a:lstStyle>
          <a:p>
            <a:pPr lvl="0"/>
            <a:r>
              <a:rPr lang="en-US" dirty="0"/>
              <a:t>Add Name</a:t>
            </a:r>
          </a:p>
        </p:txBody>
      </p:sp>
      <p:sp>
        <p:nvSpPr>
          <p:cNvPr id="11" name="Text Placeholder 9"/>
          <p:cNvSpPr>
            <a:spLocks noGrp="1"/>
          </p:cNvSpPr>
          <p:nvPr>
            <p:ph type="body" sz="quarter" idx="11" hasCustomPrompt="1"/>
          </p:nvPr>
        </p:nvSpPr>
        <p:spPr>
          <a:xfrm>
            <a:off x="432000" y="6065389"/>
            <a:ext cx="4118400" cy="169277"/>
          </a:xfrm>
        </p:spPr>
        <p:txBody>
          <a:bodyPr wrap="square" anchor="t" anchorCtr="0">
            <a:spAutoFit/>
          </a:bodyPr>
          <a:lstStyle>
            <a:lvl1pPr>
              <a:defRPr sz="1100" b="0">
                <a:solidFill>
                  <a:schemeClr val="accent2"/>
                </a:solidFill>
              </a:defRPr>
            </a:lvl1pPr>
          </a:lstStyle>
          <a:p>
            <a:pPr lvl="0"/>
            <a:r>
              <a:rPr lang="en-US" dirty="0"/>
              <a:t>Add Contact Details</a:t>
            </a:r>
          </a:p>
        </p:txBody>
      </p:sp>
      <p:sp>
        <p:nvSpPr>
          <p:cNvPr id="12" name="TextBox 11"/>
          <p:cNvSpPr txBox="1"/>
          <p:nvPr userDrawn="1"/>
        </p:nvSpPr>
        <p:spPr>
          <a:xfrm>
            <a:off x="432000" y="6434016"/>
            <a:ext cx="4118400" cy="169277"/>
          </a:xfrm>
          <a:prstGeom prst="rect">
            <a:avLst/>
          </a:prstGeom>
          <a:noFill/>
        </p:spPr>
        <p:txBody>
          <a:bodyPr wrap="square" lIns="0" tIns="0" rIns="0" bIns="0" rtlCol="0">
            <a:spAutoFit/>
          </a:bodyPr>
          <a:lstStyle/>
          <a:p>
            <a:r>
              <a:rPr lang="en-GB" sz="1100" b="1" dirty="0">
                <a:solidFill>
                  <a:schemeClr val="accent2"/>
                </a:solidFill>
              </a:rPr>
              <a:t>www.bacp.co.uk</a:t>
            </a:r>
          </a:p>
        </p:txBody>
      </p:sp>
      <p:pic>
        <p:nvPicPr>
          <p:cNvPr id="16" name="Picture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2000" y="286048"/>
            <a:ext cx="2165570" cy="490475"/>
          </a:xfrm>
          <a:prstGeom prst="rect">
            <a:avLst/>
          </a:prstGeom>
        </p:spPr>
      </p:pic>
    </p:spTree>
    <p:extLst>
      <p:ext uri="{BB962C8B-B14F-4D97-AF65-F5344CB8AC3E}">
        <p14:creationId xmlns:p14="http://schemas.microsoft.com/office/powerpoint/2010/main" val="2966603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Slide 4">
    <p:spTree>
      <p:nvGrpSpPr>
        <p:cNvPr id="1" name=""/>
        <p:cNvGrpSpPr/>
        <p:nvPr/>
      </p:nvGrpSpPr>
      <p:grpSpPr>
        <a:xfrm>
          <a:off x="0" y="0"/>
          <a:ext cx="0" cy="0"/>
          <a:chOff x="0" y="0"/>
          <a:chExt cx="0" cy="0"/>
        </a:xfrm>
      </p:grpSpPr>
      <p:sp>
        <p:nvSpPr>
          <p:cNvPr id="13" name="Freeform 5"/>
          <p:cNvSpPr>
            <a:spLocks/>
          </p:cNvSpPr>
          <p:nvPr userDrawn="1"/>
        </p:nvSpPr>
        <p:spPr bwMode="auto">
          <a:xfrm>
            <a:off x="3003550" y="0"/>
            <a:ext cx="6140450" cy="6858000"/>
          </a:xfrm>
          <a:custGeom>
            <a:avLst/>
            <a:gdLst>
              <a:gd name="T0" fmla="*/ 3868 w 3868"/>
              <a:gd name="T1" fmla="*/ 4320 h 4320"/>
              <a:gd name="T2" fmla="*/ 3868 w 3868"/>
              <a:gd name="T3" fmla="*/ 1434 h 4320"/>
              <a:gd name="T4" fmla="*/ 3868 w 3868"/>
              <a:gd name="T5" fmla="*/ 1434 h 4320"/>
              <a:gd name="T6" fmla="*/ 3792 w 3868"/>
              <a:gd name="T7" fmla="*/ 1350 h 4320"/>
              <a:gd name="T8" fmla="*/ 3718 w 3868"/>
              <a:gd name="T9" fmla="*/ 1264 h 4320"/>
              <a:gd name="T10" fmla="*/ 3646 w 3868"/>
              <a:gd name="T11" fmla="*/ 1178 h 4320"/>
              <a:gd name="T12" fmla="*/ 3574 w 3868"/>
              <a:gd name="T13" fmla="*/ 1092 h 4320"/>
              <a:gd name="T14" fmla="*/ 3504 w 3868"/>
              <a:gd name="T15" fmla="*/ 1006 h 4320"/>
              <a:gd name="T16" fmla="*/ 3434 w 3868"/>
              <a:gd name="T17" fmla="*/ 918 h 4320"/>
              <a:gd name="T18" fmla="*/ 3366 w 3868"/>
              <a:gd name="T19" fmla="*/ 828 h 4320"/>
              <a:gd name="T20" fmla="*/ 3300 w 3868"/>
              <a:gd name="T21" fmla="*/ 740 h 4320"/>
              <a:gd name="T22" fmla="*/ 3234 w 3868"/>
              <a:gd name="T23" fmla="*/ 650 h 4320"/>
              <a:gd name="T24" fmla="*/ 3170 w 3868"/>
              <a:gd name="T25" fmla="*/ 558 h 4320"/>
              <a:gd name="T26" fmla="*/ 3106 w 3868"/>
              <a:gd name="T27" fmla="*/ 466 h 4320"/>
              <a:gd name="T28" fmla="*/ 3044 w 3868"/>
              <a:gd name="T29" fmla="*/ 374 h 4320"/>
              <a:gd name="T30" fmla="*/ 2984 w 3868"/>
              <a:gd name="T31" fmla="*/ 282 h 4320"/>
              <a:gd name="T32" fmla="*/ 2924 w 3868"/>
              <a:gd name="T33" fmla="*/ 188 h 4320"/>
              <a:gd name="T34" fmla="*/ 2866 w 3868"/>
              <a:gd name="T35" fmla="*/ 94 h 4320"/>
              <a:gd name="T36" fmla="*/ 2810 w 3868"/>
              <a:gd name="T37" fmla="*/ 0 h 4320"/>
              <a:gd name="T38" fmla="*/ 0 w 3868"/>
              <a:gd name="T39" fmla="*/ 0 h 4320"/>
              <a:gd name="T40" fmla="*/ 0 w 3868"/>
              <a:gd name="T41" fmla="*/ 0 h 4320"/>
              <a:gd name="T42" fmla="*/ 52 w 3868"/>
              <a:gd name="T43" fmla="*/ 122 h 4320"/>
              <a:gd name="T44" fmla="*/ 108 w 3868"/>
              <a:gd name="T45" fmla="*/ 242 h 4320"/>
              <a:gd name="T46" fmla="*/ 164 w 3868"/>
              <a:gd name="T47" fmla="*/ 362 h 4320"/>
              <a:gd name="T48" fmla="*/ 222 w 3868"/>
              <a:gd name="T49" fmla="*/ 482 h 4320"/>
              <a:gd name="T50" fmla="*/ 280 w 3868"/>
              <a:gd name="T51" fmla="*/ 602 h 4320"/>
              <a:gd name="T52" fmla="*/ 340 w 3868"/>
              <a:gd name="T53" fmla="*/ 720 h 4320"/>
              <a:gd name="T54" fmla="*/ 402 w 3868"/>
              <a:gd name="T55" fmla="*/ 838 h 4320"/>
              <a:gd name="T56" fmla="*/ 466 w 3868"/>
              <a:gd name="T57" fmla="*/ 956 h 4320"/>
              <a:gd name="T58" fmla="*/ 530 w 3868"/>
              <a:gd name="T59" fmla="*/ 1072 h 4320"/>
              <a:gd name="T60" fmla="*/ 598 w 3868"/>
              <a:gd name="T61" fmla="*/ 1188 h 4320"/>
              <a:gd name="T62" fmla="*/ 664 w 3868"/>
              <a:gd name="T63" fmla="*/ 1302 h 4320"/>
              <a:gd name="T64" fmla="*/ 734 w 3868"/>
              <a:gd name="T65" fmla="*/ 1416 h 4320"/>
              <a:gd name="T66" fmla="*/ 804 w 3868"/>
              <a:gd name="T67" fmla="*/ 1530 h 4320"/>
              <a:gd name="T68" fmla="*/ 876 w 3868"/>
              <a:gd name="T69" fmla="*/ 1644 h 4320"/>
              <a:gd name="T70" fmla="*/ 950 w 3868"/>
              <a:gd name="T71" fmla="*/ 1756 h 4320"/>
              <a:gd name="T72" fmla="*/ 1024 w 3868"/>
              <a:gd name="T73" fmla="*/ 1866 h 4320"/>
              <a:gd name="T74" fmla="*/ 1100 w 3868"/>
              <a:gd name="T75" fmla="*/ 1976 h 4320"/>
              <a:gd name="T76" fmla="*/ 1178 w 3868"/>
              <a:gd name="T77" fmla="*/ 2086 h 4320"/>
              <a:gd name="T78" fmla="*/ 1256 w 3868"/>
              <a:gd name="T79" fmla="*/ 2196 h 4320"/>
              <a:gd name="T80" fmla="*/ 1336 w 3868"/>
              <a:gd name="T81" fmla="*/ 2304 h 4320"/>
              <a:gd name="T82" fmla="*/ 1418 w 3868"/>
              <a:gd name="T83" fmla="*/ 2410 h 4320"/>
              <a:gd name="T84" fmla="*/ 1500 w 3868"/>
              <a:gd name="T85" fmla="*/ 2518 h 4320"/>
              <a:gd name="T86" fmla="*/ 1586 w 3868"/>
              <a:gd name="T87" fmla="*/ 2622 h 4320"/>
              <a:gd name="T88" fmla="*/ 1670 w 3868"/>
              <a:gd name="T89" fmla="*/ 2728 h 4320"/>
              <a:gd name="T90" fmla="*/ 1758 w 3868"/>
              <a:gd name="T91" fmla="*/ 2832 h 4320"/>
              <a:gd name="T92" fmla="*/ 1846 w 3868"/>
              <a:gd name="T93" fmla="*/ 2934 h 4320"/>
              <a:gd name="T94" fmla="*/ 1936 w 3868"/>
              <a:gd name="T95" fmla="*/ 3036 h 4320"/>
              <a:gd name="T96" fmla="*/ 2026 w 3868"/>
              <a:gd name="T97" fmla="*/ 3138 h 4320"/>
              <a:gd name="T98" fmla="*/ 2120 w 3868"/>
              <a:gd name="T99" fmla="*/ 3238 h 4320"/>
              <a:gd name="T100" fmla="*/ 2214 w 3868"/>
              <a:gd name="T101" fmla="*/ 3338 h 4320"/>
              <a:gd name="T102" fmla="*/ 2308 w 3868"/>
              <a:gd name="T103" fmla="*/ 3436 h 4320"/>
              <a:gd name="T104" fmla="*/ 2404 w 3868"/>
              <a:gd name="T105" fmla="*/ 3534 h 4320"/>
              <a:gd name="T106" fmla="*/ 2404 w 3868"/>
              <a:gd name="T107" fmla="*/ 3534 h 4320"/>
              <a:gd name="T108" fmla="*/ 2510 w 3868"/>
              <a:gd name="T109" fmla="*/ 3638 h 4320"/>
              <a:gd name="T110" fmla="*/ 2616 w 3868"/>
              <a:gd name="T111" fmla="*/ 3740 h 4320"/>
              <a:gd name="T112" fmla="*/ 2722 w 3868"/>
              <a:gd name="T113" fmla="*/ 3840 h 4320"/>
              <a:gd name="T114" fmla="*/ 2830 w 3868"/>
              <a:gd name="T115" fmla="*/ 3940 h 4320"/>
              <a:gd name="T116" fmla="*/ 2940 w 3868"/>
              <a:gd name="T117" fmla="*/ 4036 h 4320"/>
              <a:gd name="T118" fmla="*/ 3050 w 3868"/>
              <a:gd name="T119" fmla="*/ 4132 h 4320"/>
              <a:gd name="T120" fmla="*/ 3162 w 3868"/>
              <a:gd name="T121" fmla="*/ 4226 h 4320"/>
              <a:gd name="T122" fmla="*/ 3274 w 3868"/>
              <a:gd name="T123" fmla="*/ 4320 h 4320"/>
              <a:gd name="T124" fmla="*/ 3868 w 3868"/>
              <a:gd name="T125" fmla="*/ 4320 h 4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868" h="4320">
                <a:moveTo>
                  <a:pt x="3868" y="4320"/>
                </a:moveTo>
                <a:lnTo>
                  <a:pt x="3868" y="1434"/>
                </a:lnTo>
                <a:lnTo>
                  <a:pt x="3868" y="1434"/>
                </a:lnTo>
                <a:lnTo>
                  <a:pt x="3792" y="1350"/>
                </a:lnTo>
                <a:lnTo>
                  <a:pt x="3718" y="1264"/>
                </a:lnTo>
                <a:lnTo>
                  <a:pt x="3646" y="1178"/>
                </a:lnTo>
                <a:lnTo>
                  <a:pt x="3574" y="1092"/>
                </a:lnTo>
                <a:lnTo>
                  <a:pt x="3504" y="1006"/>
                </a:lnTo>
                <a:lnTo>
                  <a:pt x="3434" y="918"/>
                </a:lnTo>
                <a:lnTo>
                  <a:pt x="3366" y="828"/>
                </a:lnTo>
                <a:lnTo>
                  <a:pt x="3300" y="740"/>
                </a:lnTo>
                <a:lnTo>
                  <a:pt x="3234" y="650"/>
                </a:lnTo>
                <a:lnTo>
                  <a:pt x="3170" y="558"/>
                </a:lnTo>
                <a:lnTo>
                  <a:pt x="3106" y="466"/>
                </a:lnTo>
                <a:lnTo>
                  <a:pt x="3044" y="374"/>
                </a:lnTo>
                <a:lnTo>
                  <a:pt x="2984" y="282"/>
                </a:lnTo>
                <a:lnTo>
                  <a:pt x="2924" y="188"/>
                </a:lnTo>
                <a:lnTo>
                  <a:pt x="2866" y="94"/>
                </a:lnTo>
                <a:lnTo>
                  <a:pt x="2810" y="0"/>
                </a:lnTo>
                <a:lnTo>
                  <a:pt x="0" y="0"/>
                </a:lnTo>
                <a:lnTo>
                  <a:pt x="0" y="0"/>
                </a:lnTo>
                <a:lnTo>
                  <a:pt x="52" y="122"/>
                </a:lnTo>
                <a:lnTo>
                  <a:pt x="108" y="242"/>
                </a:lnTo>
                <a:lnTo>
                  <a:pt x="164" y="362"/>
                </a:lnTo>
                <a:lnTo>
                  <a:pt x="222" y="482"/>
                </a:lnTo>
                <a:lnTo>
                  <a:pt x="280" y="602"/>
                </a:lnTo>
                <a:lnTo>
                  <a:pt x="340" y="720"/>
                </a:lnTo>
                <a:lnTo>
                  <a:pt x="402" y="838"/>
                </a:lnTo>
                <a:lnTo>
                  <a:pt x="466" y="956"/>
                </a:lnTo>
                <a:lnTo>
                  <a:pt x="530" y="1072"/>
                </a:lnTo>
                <a:lnTo>
                  <a:pt x="598" y="1188"/>
                </a:lnTo>
                <a:lnTo>
                  <a:pt x="664" y="1302"/>
                </a:lnTo>
                <a:lnTo>
                  <a:pt x="734" y="1416"/>
                </a:lnTo>
                <a:lnTo>
                  <a:pt x="804" y="1530"/>
                </a:lnTo>
                <a:lnTo>
                  <a:pt x="876" y="1644"/>
                </a:lnTo>
                <a:lnTo>
                  <a:pt x="950" y="1756"/>
                </a:lnTo>
                <a:lnTo>
                  <a:pt x="1024" y="1866"/>
                </a:lnTo>
                <a:lnTo>
                  <a:pt x="1100" y="1976"/>
                </a:lnTo>
                <a:lnTo>
                  <a:pt x="1178" y="2086"/>
                </a:lnTo>
                <a:lnTo>
                  <a:pt x="1256" y="2196"/>
                </a:lnTo>
                <a:lnTo>
                  <a:pt x="1336" y="2304"/>
                </a:lnTo>
                <a:lnTo>
                  <a:pt x="1418" y="2410"/>
                </a:lnTo>
                <a:lnTo>
                  <a:pt x="1500" y="2518"/>
                </a:lnTo>
                <a:lnTo>
                  <a:pt x="1586" y="2622"/>
                </a:lnTo>
                <a:lnTo>
                  <a:pt x="1670" y="2728"/>
                </a:lnTo>
                <a:lnTo>
                  <a:pt x="1758" y="2832"/>
                </a:lnTo>
                <a:lnTo>
                  <a:pt x="1846" y="2934"/>
                </a:lnTo>
                <a:lnTo>
                  <a:pt x="1936" y="3036"/>
                </a:lnTo>
                <a:lnTo>
                  <a:pt x="2026" y="3138"/>
                </a:lnTo>
                <a:lnTo>
                  <a:pt x="2120" y="3238"/>
                </a:lnTo>
                <a:lnTo>
                  <a:pt x="2214" y="3338"/>
                </a:lnTo>
                <a:lnTo>
                  <a:pt x="2308" y="3436"/>
                </a:lnTo>
                <a:lnTo>
                  <a:pt x="2404" y="3534"/>
                </a:lnTo>
                <a:lnTo>
                  <a:pt x="2404" y="3534"/>
                </a:lnTo>
                <a:lnTo>
                  <a:pt x="2510" y="3638"/>
                </a:lnTo>
                <a:lnTo>
                  <a:pt x="2616" y="3740"/>
                </a:lnTo>
                <a:lnTo>
                  <a:pt x="2722" y="3840"/>
                </a:lnTo>
                <a:lnTo>
                  <a:pt x="2830" y="3940"/>
                </a:lnTo>
                <a:lnTo>
                  <a:pt x="2940" y="4036"/>
                </a:lnTo>
                <a:lnTo>
                  <a:pt x="3050" y="4132"/>
                </a:lnTo>
                <a:lnTo>
                  <a:pt x="3162" y="4226"/>
                </a:lnTo>
                <a:lnTo>
                  <a:pt x="3274" y="4320"/>
                </a:lnTo>
                <a:lnTo>
                  <a:pt x="3868" y="432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GB"/>
          </a:p>
        </p:txBody>
      </p:sp>
      <p:sp>
        <p:nvSpPr>
          <p:cNvPr id="5" name="Rectangle 4"/>
          <p:cNvSpPr/>
          <p:nvPr userDrawn="1"/>
        </p:nvSpPr>
        <p:spPr>
          <a:xfrm>
            <a:off x="0" y="1666800"/>
            <a:ext cx="9144000" cy="3060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hasCustomPrompt="1"/>
          </p:nvPr>
        </p:nvSpPr>
        <p:spPr>
          <a:xfrm>
            <a:off x="432001" y="2460069"/>
            <a:ext cx="5090400" cy="567848"/>
          </a:xfrm>
        </p:spPr>
        <p:txBody>
          <a:bodyPr anchor="b" anchorCtr="0"/>
          <a:lstStyle>
            <a:lvl1pPr>
              <a:defRPr sz="4100" spc="-20" baseline="0">
                <a:solidFill>
                  <a:schemeClr val="accent2"/>
                </a:solidFill>
              </a:defRPr>
            </a:lvl1pPr>
          </a:lstStyle>
          <a:p>
            <a:r>
              <a:rPr lang="en-US" dirty="0"/>
              <a:t>Add Title</a:t>
            </a:r>
            <a:endParaRPr lang="en-GB" dirty="0"/>
          </a:p>
        </p:txBody>
      </p:sp>
      <p:sp>
        <p:nvSpPr>
          <p:cNvPr id="3" name="Subtitle 2"/>
          <p:cNvSpPr>
            <a:spLocks noGrp="1"/>
          </p:cNvSpPr>
          <p:nvPr>
            <p:ph type="subTitle" idx="1" hasCustomPrompt="1"/>
          </p:nvPr>
        </p:nvSpPr>
        <p:spPr>
          <a:xfrm>
            <a:off x="431999" y="3145731"/>
            <a:ext cx="5090400" cy="246221"/>
          </a:xfrm>
        </p:spPr>
        <p:txBody>
          <a:bodyPr wrap="square">
            <a:spAutoFit/>
          </a:bodyPr>
          <a:lstStyle>
            <a:lvl1pPr marL="0" indent="0" algn="l">
              <a:buNone/>
              <a:defRPr b="0">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Add Subtitle</a:t>
            </a:r>
            <a:endParaRPr lang="en-GB" dirty="0"/>
          </a:p>
        </p:txBody>
      </p:sp>
      <p:sp>
        <p:nvSpPr>
          <p:cNvPr id="10" name="Text Placeholder 9"/>
          <p:cNvSpPr>
            <a:spLocks noGrp="1"/>
          </p:cNvSpPr>
          <p:nvPr>
            <p:ph type="body" sz="quarter" idx="10" hasCustomPrompt="1"/>
          </p:nvPr>
        </p:nvSpPr>
        <p:spPr>
          <a:xfrm>
            <a:off x="432000" y="5896322"/>
            <a:ext cx="4119389" cy="169277"/>
          </a:xfrm>
        </p:spPr>
        <p:txBody>
          <a:bodyPr wrap="square" anchor="b" anchorCtr="0">
            <a:spAutoFit/>
          </a:bodyPr>
          <a:lstStyle>
            <a:lvl1pPr>
              <a:defRPr sz="1100">
                <a:solidFill>
                  <a:schemeClr val="accent2"/>
                </a:solidFill>
              </a:defRPr>
            </a:lvl1pPr>
          </a:lstStyle>
          <a:p>
            <a:pPr lvl="0"/>
            <a:r>
              <a:rPr lang="en-US" dirty="0"/>
              <a:t>Add Name</a:t>
            </a:r>
          </a:p>
        </p:txBody>
      </p:sp>
      <p:sp>
        <p:nvSpPr>
          <p:cNvPr id="11" name="Text Placeholder 9"/>
          <p:cNvSpPr>
            <a:spLocks noGrp="1"/>
          </p:cNvSpPr>
          <p:nvPr>
            <p:ph type="body" sz="quarter" idx="11" hasCustomPrompt="1"/>
          </p:nvPr>
        </p:nvSpPr>
        <p:spPr>
          <a:xfrm>
            <a:off x="432000" y="6065389"/>
            <a:ext cx="4118400" cy="169277"/>
          </a:xfrm>
        </p:spPr>
        <p:txBody>
          <a:bodyPr wrap="square" anchor="t" anchorCtr="0">
            <a:spAutoFit/>
          </a:bodyPr>
          <a:lstStyle>
            <a:lvl1pPr>
              <a:defRPr sz="1100" b="0">
                <a:solidFill>
                  <a:schemeClr val="accent2"/>
                </a:solidFill>
              </a:defRPr>
            </a:lvl1pPr>
          </a:lstStyle>
          <a:p>
            <a:pPr lvl="0"/>
            <a:r>
              <a:rPr lang="en-US" dirty="0"/>
              <a:t>Add Contact Details</a:t>
            </a:r>
          </a:p>
        </p:txBody>
      </p:sp>
      <p:sp>
        <p:nvSpPr>
          <p:cNvPr id="12" name="TextBox 11"/>
          <p:cNvSpPr txBox="1"/>
          <p:nvPr userDrawn="1"/>
        </p:nvSpPr>
        <p:spPr>
          <a:xfrm>
            <a:off x="432000" y="6434016"/>
            <a:ext cx="4118400" cy="169277"/>
          </a:xfrm>
          <a:prstGeom prst="rect">
            <a:avLst/>
          </a:prstGeom>
          <a:noFill/>
        </p:spPr>
        <p:txBody>
          <a:bodyPr wrap="square" lIns="0" tIns="0" rIns="0" bIns="0" rtlCol="0">
            <a:spAutoFit/>
          </a:bodyPr>
          <a:lstStyle/>
          <a:p>
            <a:r>
              <a:rPr lang="en-GB" sz="1100" b="1" dirty="0">
                <a:solidFill>
                  <a:schemeClr val="accent2"/>
                </a:solidFill>
              </a:rPr>
              <a:t>www.bacp.co.uk</a:t>
            </a:r>
          </a:p>
        </p:txBody>
      </p:sp>
      <p:pic>
        <p:nvPicPr>
          <p:cNvPr id="16" name="Picture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2000" y="286048"/>
            <a:ext cx="2165570" cy="490475"/>
          </a:xfrm>
          <a:prstGeom prst="rect">
            <a:avLst/>
          </a:prstGeom>
        </p:spPr>
      </p:pic>
    </p:spTree>
    <p:extLst>
      <p:ext uri="{BB962C8B-B14F-4D97-AF65-F5344CB8AC3E}">
        <p14:creationId xmlns:p14="http://schemas.microsoft.com/office/powerpoint/2010/main" val="21335825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Slide 5">
    <p:spTree>
      <p:nvGrpSpPr>
        <p:cNvPr id="1" name=""/>
        <p:cNvGrpSpPr/>
        <p:nvPr/>
      </p:nvGrpSpPr>
      <p:grpSpPr>
        <a:xfrm>
          <a:off x="0" y="0"/>
          <a:ext cx="0" cy="0"/>
          <a:chOff x="0" y="0"/>
          <a:chExt cx="0" cy="0"/>
        </a:xfrm>
      </p:grpSpPr>
      <p:sp>
        <p:nvSpPr>
          <p:cNvPr id="20" name="Picture Placeholder 19"/>
          <p:cNvSpPr>
            <a:spLocks noGrp="1"/>
          </p:cNvSpPr>
          <p:nvPr>
            <p:ph type="pic" sz="quarter" idx="12"/>
          </p:nvPr>
        </p:nvSpPr>
        <p:spPr>
          <a:xfrm>
            <a:off x="3599135" y="2582863"/>
            <a:ext cx="5544865" cy="4275137"/>
          </a:xfrm>
          <a:custGeom>
            <a:avLst/>
            <a:gdLst>
              <a:gd name="connsiteX0" fmla="*/ 1685668 w 5903913"/>
              <a:gd name="connsiteY0" fmla="*/ 1406563 h 4508500"/>
              <a:gd name="connsiteX1" fmla="*/ 0 w 5903913"/>
              <a:gd name="connsiteY1" fmla="*/ 4133935 h 4508500"/>
              <a:gd name="connsiteX2" fmla="*/ 0 w 5903913"/>
              <a:gd name="connsiteY2" fmla="*/ 1875389 h 4508500"/>
              <a:gd name="connsiteX3" fmla="*/ 1685668 w 5903913"/>
              <a:gd name="connsiteY3" fmla="*/ 1406563 h 4508500"/>
              <a:gd name="connsiteX4" fmla="*/ 5903913 w 5903913"/>
              <a:gd name="connsiteY4" fmla="*/ 233363 h 4508500"/>
              <a:gd name="connsiteX5" fmla="*/ 5903913 w 5903913"/>
              <a:gd name="connsiteY5" fmla="*/ 4508500 h 4508500"/>
              <a:gd name="connsiteX6" fmla="*/ 359048 w 5903913"/>
              <a:gd name="connsiteY6" fmla="*/ 4508500 h 4508500"/>
              <a:gd name="connsiteX7" fmla="*/ 2398804 w 5903913"/>
              <a:gd name="connsiteY7" fmla="*/ 1208222 h 4508500"/>
              <a:gd name="connsiteX8" fmla="*/ 5903913 w 5903913"/>
              <a:gd name="connsiteY8" fmla="*/ 233363 h 4508500"/>
              <a:gd name="connsiteX9" fmla="*/ 3145552 w 5903913"/>
              <a:gd name="connsiteY9" fmla="*/ 0 h 4508500"/>
              <a:gd name="connsiteX10" fmla="*/ 4870792 w 5903913"/>
              <a:gd name="connsiteY10" fmla="*/ 0 h 4508500"/>
              <a:gd name="connsiteX11" fmla="*/ 3145552 w 5903913"/>
              <a:gd name="connsiteY11" fmla="*/ 0 h 4508500"/>
              <a:gd name="connsiteX12" fmla="*/ 0 w 5903913"/>
              <a:gd name="connsiteY12" fmla="*/ 0 h 4508500"/>
              <a:gd name="connsiteX13" fmla="*/ 2555002 w 5903913"/>
              <a:gd name="connsiteY13" fmla="*/ 0 h 4508500"/>
              <a:gd name="connsiteX14" fmla="*/ 2074293 w 5903913"/>
              <a:gd name="connsiteY14" fmla="*/ 777776 h 4508500"/>
              <a:gd name="connsiteX15" fmla="*/ 0 w 5903913"/>
              <a:gd name="connsiteY15" fmla="*/ 1354689 h 4508500"/>
              <a:gd name="connsiteX16" fmla="*/ 0 w 5903913"/>
              <a:gd name="connsiteY16" fmla="*/ 0 h 4508500"/>
              <a:gd name="connsiteX0" fmla="*/ 1685668 w 5903913"/>
              <a:gd name="connsiteY0" fmla="*/ 1406563 h 4508500"/>
              <a:gd name="connsiteX1" fmla="*/ 0 w 5903913"/>
              <a:gd name="connsiteY1" fmla="*/ 4133935 h 4508500"/>
              <a:gd name="connsiteX2" fmla="*/ 0 w 5903913"/>
              <a:gd name="connsiteY2" fmla="*/ 1875389 h 4508500"/>
              <a:gd name="connsiteX3" fmla="*/ 1685668 w 5903913"/>
              <a:gd name="connsiteY3" fmla="*/ 1406563 h 4508500"/>
              <a:gd name="connsiteX4" fmla="*/ 5903913 w 5903913"/>
              <a:gd name="connsiteY4" fmla="*/ 233363 h 4508500"/>
              <a:gd name="connsiteX5" fmla="*/ 5903913 w 5903913"/>
              <a:gd name="connsiteY5" fmla="*/ 4508500 h 4508500"/>
              <a:gd name="connsiteX6" fmla="*/ 359048 w 5903913"/>
              <a:gd name="connsiteY6" fmla="*/ 4508500 h 4508500"/>
              <a:gd name="connsiteX7" fmla="*/ 2398804 w 5903913"/>
              <a:gd name="connsiteY7" fmla="*/ 1208222 h 4508500"/>
              <a:gd name="connsiteX8" fmla="*/ 5903913 w 5903913"/>
              <a:gd name="connsiteY8" fmla="*/ 233363 h 4508500"/>
              <a:gd name="connsiteX9" fmla="*/ 0 w 5903913"/>
              <a:gd name="connsiteY9" fmla="*/ 0 h 4508500"/>
              <a:gd name="connsiteX10" fmla="*/ 2555002 w 5903913"/>
              <a:gd name="connsiteY10" fmla="*/ 0 h 4508500"/>
              <a:gd name="connsiteX11" fmla="*/ 2074293 w 5903913"/>
              <a:gd name="connsiteY11" fmla="*/ 777776 h 4508500"/>
              <a:gd name="connsiteX12" fmla="*/ 0 w 5903913"/>
              <a:gd name="connsiteY12" fmla="*/ 1354689 h 4508500"/>
              <a:gd name="connsiteX13" fmla="*/ 0 w 5903913"/>
              <a:gd name="connsiteY13" fmla="*/ 0 h 4508500"/>
              <a:gd name="connsiteX0" fmla="*/ 1685668 w 5903913"/>
              <a:gd name="connsiteY0" fmla="*/ 1406563 h 4508500"/>
              <a:gd name="connsiteX1" fmla="*/ 0 w 5903913"/>
              <a:gd name="connsiteY1" fmla="*/ 4133935 h 4508500"/>
              <a:gd name="connsiteX2" fmla="*/ 0 w 5903913"/>
              <a:gd name="connsiteY2" fmla="*/ 1875389 h 4508500"/>
              <a:gd name="connsiteX3" fmla="*/ 1685668 w 5903913"/>
              <a:gd name="connsiteY3" fmla="*/ 1406563 h 4508500"/>
              <a:gd name="connsiteX4" fmla="*/ 5903913 w 5903913"/>
              <a:gd name="connsiteY4" fmla="*/ 233363 h 4508500"/>
              <a:gd name="connsiteX5" fmla="*/ 5903913 w 5903913"/>
              <a:gd name="connsiteY5" fmla="*/ 4508500 h 4508500"/>
              <a:gd name="connsiteX6" fmla="*/ 359048 w 5903913"/>
              <a:gd name="connsiteY6" fmla="*/ 4508500 h 4508500"/>
              <a:gd name="connsiteX7" fmla="*/ 2398804 w 5903913"/>
              <a:gd name="connsiteY7" fmla="*/ 1208222 h 4508500"/>
              <a:gd name="connsiteX8" fmla="*/ 5903913 w 5903913"/>
              <a:gd name="connsiteY8" fmla="*/ 233363 h 4508500"/>
              <a:gd name="connsiteX9" fmla="*/ 0 w 5903913"/>
              <a:gd name="connsiteY9" fmla="*/ 0 h 4508500"/>
              <a:gd name="connsiteX10" fmla="*/ 2074293 w 5903913"/>
              <a:gd name="connsiteY10" fmla="*/ 777776 h 4508500"/>
              <a:gd name="connsiteX11" fmla="*/ 0 w 5903913"/>
              <a:gd name="connsiteY11" fmla="*/ 1354689 h 4508500"/>
              <a:gd name="connsiteX12" fmla="*/ 0 w 5903913"/>
              <a:gd name="connsiteY12" fmla="*/ 0 h 4508500"/>
              <a:gd name="connsiteX0" fmla="*/ 1685668 w 5903913"/>
              <a:gd name="connsiteY0" fmla="*/ 1406563 h 4508500"/>
              <a:gd name="connsiteX1" fmla="*/ 0 w 5903913"/>
              <a:gd name="connsiteY1" fmla="*/ 4133935 h 4508500"/>
              <a:gd name="connsiteX2" fmla="*/ 0 w 5903913"/>
              <a:gd name="connsiteY2" fmla="*/ 1875389 h 4508500"/>
              <a:gd name="connsiteX3" fmla="*/ 1685668 w 5903913"/>
              <a:gd name="connsiteY3" fmla="*/ 1406563 h 4508500"/>
              <a:gd name="connsiteX4" fmla="*/ 5903913 w 5903913"/>
              <a:gd name="connsiteY4" fmla="*/ 233363 h 4508500"/>
              <a:gd name="connsiteX5" fmla="*/ 5903913 w 5903913"/>
              <a:gd name="connsiteY5" fmla="*/ 4508500 h 4508500"/>
              <a:gd name="connsiteX6" fmla="*/ 359048 w 5903913"/>
              <a:gd name="connsiteY6" fmla="*/ 4508500 h 4508500"/>
              <a:gd name="connsiteX7" fmla="*/ 2398804 w 5903913"/>
              <a:gd name="connsiteY7" fmla="*/ 1208222 h 4508500"/>
              <a:gd name="connsiteX8" fmla="*/ 5903913 w 5903913"/>
              <a:gd name="connsiteY8" fmla="*/ 233363 h 4508500"/>
              <a:gd name="connsiteX9" fmla="*/ 0 w 5903913"/>
              <a:gd name="connsiteY9" fmla="*/ 0 h 4508500"/>
              <a:gd name="connsiteX10" fmla="*/ 0 w 5903913"/>
              <a:gd name="connsiteY10" fmla="*/ 1354689 h 4508500"/>
              <a:gd name="connsiteX11" fmla="*/ 0 w 5903913"/>
              <a:gd name="connsiteY11" fmla="*/ 0 h 4508500"/>
              <a:gd name="connsiteX0" fmla="*/ 1685668 w 5903913"/>
              <a:gd name="connsiteY0" fmla="*/ 1173200 h 4275137"/>
              <a:gd name="connsiteX1" fmla="*/ 0 w 5903913"/>
              <a:gd name="connsiteY1" fmla="*/ 3900572 h 4275137"/>
              <a:gd name="connsiteX2" fmla="*/ 0 w 5903913"/>
              <a:gd name="connsiteY2" fmla="*/ 1642026 h 4275137"/>
              <a:gd name="connsiteX3" fmla="*/ 1685668 w 5903913"/>
              <a:gd name="connsiteY3" fmla="*/ 1173200 h 4275137"/>
              <a:gd name="connsiteX4" fmla="*/ 5903913 w 5903913"/>
              <a:gd name="connsiteY4" fmla="*/ 0 h 4275137"/>
              <a:gd name="connsiteX5" fmla="*/ 5903913 w 5903913"/>
              <a:gd name="connsiteY5" fmla="*/ 4275137 h 4275137"/>
              <a:gd name="connsiteX6" fmla="*/ 359048 w 5903913"/>
              <a:gd name="connsiteY6" fmla="*/ 4275137 h 4275137"/>
              <a:gd name="connsiteX7" fmla="*/ 2398804 w 5903913"/>
              <a:gd name="connsiteY7" fmla="*/ 974859 h 4275137"/>
              <a:gd name="connsiteX8" fmla="*/ 5903913 w 5903913"/>
              <a:gd name="connsiteY8" fmla="*/ 0 h 4275137"/>
              <a:gd name="connsiteX0" fmla="*/ 0 w 5903913"/>
              <a:gd name="connsiteY0" fmla="*/ 1642026 h 4275137"/>
              <a:gd name="connsiteX1" fmla="*/ 0 w 5903913"/>
              <a:gd name="connsiteY1" fmla="*/ 3900572 h 4275137"/>
              <a:gd name="connsiteX2" fmla="*/ 0 w 5903913"/>
              <a:gd name="connsiteY2" fmla="*/ 1642026 h 4275137"/>
              <a:gd name="connsiteX3" fmla="*/ 5903913 w 5903913"/>
              <a:gd name="connsiteY3" fmla="*/ 0 h 4275137"/>
              <a:gd name="connsiteX4" fmla="*/ 5903913 w 5903913"/>
              <a:gd name="connsiteY4" fmla="*/ 4275137 h 4275137"/>
              <a:gd name="connsiteX5" fmla="*/ 359048 w 5903913"/>
              <a:gd name="connsiteY5" fmla="*/ 4275137 h 4275137"/>
              <a:gd name="connsiteX6" fmla="*/ 2398804 w 5903913"/>
              <a:gd name="connsiteY6" fmla="*/ 974859 h 4275137"/>
              <a:gd name="connsiteX7" fmla="*/ 5903913 w 5903913"/>
              <a:gd name="connsiteY7" fmla="*/ 0 h 4275137"/>
              <a:gd name="connsiteX0" fmla="*/ 5544865 w 5544865"/>
              <a:gd name="connsiteY0" fmla="*/ 0 h 4275137"/>
              <a:gd name="connsiteX1" fmla="*/ 5544865 w 5544865"/>
              <a:gd name="connsiteY1" fmla="*/ 4275137 h 4275137"/>
              <a:gd name="connsiteX2" fmla="*/ 0 w 5544865"/>
              <a:gd name="connsiteY2" fmla="*/ 4275137 h 4275137"/>
              <a:gd name="connsiteX3" fmla="*/ 2039756 w 5544865"/>
              <a:gd name="connsiteY3" fmla="*/ 974859 h 4275137"/>
              <a:gd name="connsiteX4" fmla="*/ 5544865 w 5544865"/>
              <a:gd name="connsiteY4" fmla="*/ 0 h 42751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44865" h="4275137">
                <a:moveTo>
                  <a:pt x="5544865" y="0"/>
                </a:moveTo>
                <a:lnTo>
                  <a:pt x="5544865" y="4275137"/>
                </a:lnTo>
                <a:lnTo>
                  <a:pt x="0" y="4275137"/>
                </a:lnTo>
                <a:lnTo>
                  <a:pt x="2039756" y="974859"/>
                </a:lnTo>
                <a:lnTo>
                  <a:pt x="5544865" y="0"/>
                </a:lnTo>
                <a:close/>
              </a:path>
            </a:pathLst>
          </a:custGeom>
          <a:solidFill>
            <a:schemeClr val="bg2"/>
          </a:solidFill>
        </p:spPr>
        <p:txBody>
          <a:bodyPr anchor="ctr" anchorCtr="0"/>
          <a:lstStyle>
            <a:lvl1pPr algn="ctr">
              <a:defRPr b="0"/>
            </a:lvl1pPr>
          </a:lstStyle>
          <a:p>
            <a:endParaRPr lang="en-GB" dirty="0"/>
          </a:p>
        </p:txBody>
      </p:sp>
      <p:sp>
        <p:nvSpPr>
          <p:cNvPr id="17" name="Freeform 16"/>
          <p:cNvSpPr>
            <a:spLocks/>
          </p:cNvSpPr>
          <p:nvPr userDrawn="1"/>
        </p:nvSpPr>
        <p:spPr bwMode="auto">
          <a:xfrm>
            <a:off x="0" y="2062163"/>
            <a:ext cx="9144000" cy="3063875"/>
          </a:xfrm>
          <a:custGeom>
            <a:avLst/>
            <a:gdLst>
              <a:gd name="T0" fmla="*/ 5760 w 5760"/>
              <a:gd name="T1" fmla="*/ 0 h 1930"/>
              <a:gd name="T2" fmla="*/ 0 w 5760"/>
              <a:gd name="T3" fmla="*/ 1602 h 1930"/>
              <a:gd name="T4" fmla="*/ 0 w 5760"/>
              <a:gd name="T5" fmla="*/ 1930 h 1930"/>
              <a:gd name="T6" fmla="*/ 5760 w 5760"/>
              <a:gd name="T7" fmla="*/ 328 h 1930"/>
              <a:gd name="T8" fmla="*/ 5760 w 5760"/>
              <a:gd name="T9" fmla="*/ 0 h 1930"/>
            </a:gdLst>
            <a:ahLst/>
            <a:cxnLst>
              <a:cxn ang="0">
                <a:pos x="T0" y="T1"/>
              </a:cxn>
              <a:cxn ang="0">
                <a:pos x="T2" y="T3"/>
              </a:cxn>
              <a:cxn ang="0">
                <a:pos x="T4" y="T5"/>
              </a:cxn>
              <a:cxn ang="0">
                <a:pos x="T6" y="T7"/>
              </a:cxn>
              <a:cxn ang="0">
                <a:pos x="T8" y="T9"/>
              </a:cxn>
            </a:cxnLst>
            <a:rect l="0" t="0" r="r" b="b"/>
            <a:pathLst>
              <a:path w="5760" h="1930">
                <a:moveTo>
                  <a:pt x="5760" y="0"/>
                </a:moveTo>
                <a:lnTo>
                  <a:pt x="0" y="1602"/>
                </a:lnTo>
                <a:lnTo>
                  <a:pt x="0" y="1930"/>
                </a:lnTo>
                <a:lnTo>
                  <a:pt x="5760" y="328"/>
                </a:lnTo>
                <a:lnTo>
                  <a:pt x="5760" y="0"/>
                </a:ln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GB"/>
          </a:p>
        </p:txBody>
      </p:sp>
      <p:sp>
        <p:nvSpPr>
          <p:cNvPr id="18" name="Freeform 5"/>
          <p:cNvSpPr>
            <a:spLocks/>
          </p:cNvSpPr>
          <p:nvPr userDrawn="1"/>
        </p:nvSpPr>
        <p:spPr bwMode="auto">
          <a:xfrm>
            <a:off x="3008585" y="0"/>
            <a:ext cx="4829175" cy="6858000"/>
          </a:xfrm>
          <a:custGeom>
            <a:avLst/>
            <a:gdLst>
              <a:gd name="T0" fmla="*/ 2670 w 3042"/>
              <a:gd name="T1" fmla="*/ 0 h 4320"/>
              <a:gd name="T2" fmla="*/ 0 w 3042"/>
              <a:gd name="T3" fmla="*/ 4320 h 4320"/>
              <a:gd name="T4" fmla="*/ 372 w 3042"/>
              <a:gd name="T5" fmla="*/ 4320 h 4320"/>
              <a:gd name="T6" fmla="*/ 3042 w 3042"/>
              <a:gd name="T7" fmla="*/ 0 h 4320"/>
              <a:gd name="T8" fmla="*/ 2670 w 3042"/>
              <a:gd name="T9" fmla="*/ 0 h 4320"/>
            </a:gdLst>
            <a:ahLst/>
            <a:cxnLst>
              <a:cxn ang="0">
                <a:pos x="T0" y="T1"/>
              </a:cxn>
              <a:cxn ang="0">
                <a:pos x="T2" y="T3"/>
              </a:cxn>
              <a:cxn ang="0">
                <a:pos x="T4" y="T5"/>
              </a:cxn>
              <a:cxn ang="0">
                <a:pos x="T6" y="T7"/>
              </a:cxn>
              <a:cxn ang="0">
                <a:pos x="T8" y="T9"/>
              </a:cxn>
            </a:cxnLst>
            <a:rect l="0" t="0" r="r" b="b"/>
            <a:pathLst>
              <a:path w="3042" h="4320">
                <a:moveTo>
                  <a:pt x="2670" y="0"/>
                </a:moveTo>
                <a:lnTo>
                  <a:pt x="0" y="4320"/>
                </a:lnTo>
                <a:lnTo>
                  <a:pt x="372" y="4320"/>
                </a:lnTo>
                <a:lnTo>
                  <a:pt x="3042" y="0"/>
                </a:lnTo>
                <a:lnTo>
                  <a:pt x="2670" y="0"/>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GB"/>
          </a:p>
        </p:txBody>
      </p:sp>
      <p:sp>
        <p:nvSpPr>
          <p:cNvPr id="2" name="Title 1"/>
          <p:cNvSpPr>
            <a:spLocks noGrp="1"/>
          </p:cNvSpPr>
          <p:nvPr>
            <p:ph type="ctrTitle" hasCustomPrompt="1"/>
          </p:nvPr>
        </p:nvSpPr>
        <p:spPr>
          <a:xfrm>
            <a:off x="432001" y="2460069"/>
            <a:ext cx="5090400" cy="567848"/>
          </a:xfrm>
        </p:spPr>
        <p:txBody>
          <a:bodyPr anchor="b" anchorCtr="0"/>
          <a:lstStyle>
            <a:lvl1pPr>
              <a:defRPr sz="4100" spc="-20" baseline="0">
                <a:solidFill>
                  <a:schemeClr val="accent2"/>
                </a:solidFill>
              </a:defRPr>
            </a:lvl1pPr>
          </a:lstStyle>
          <a:p>
            <a:r>
              <a:rPr lang="en-US" dirty="0"/>
              <a:t>Add Title</a:t>
            </a:r>
            <a:endParaRPr lang="en-GB" dirty="0"/>
          </a:p>
        </p:txBody>
      </p:sp>
      <p:sp>
        <p:nvSpPr>
          <p:cNvPr id="3" name="Subtitle 2"/>
          <p:cNvSpPr>
            <a:spLocks noGrp="1"/>
          </p:cNvSpPr>
          <p:nvPr>
            <p:ph type="subTitle" idx="1" hasCustomPrompt="1"/>
          </p:nvPr>
        </p:nvSpPr>
        <p:spPr>
          <a:xfrm>
            <a:off x="431999" y="3145731"/>
            <a:ext cx="2700000" cy="246221"/>
          </a:xfrm>
        </p:spPr>
        <p:txBody>
          <a:bodyPr wrap="square">
            <a:spAutoFit/>
          </a:bodyPr>
          <a:lstStyle>
            <a:lvl1pPr marL="0" indent="0" algn="l">
              <a:buNone/>
              <a:defRPr b="0">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Add Subtitle</a:t>
            </a:r>
            <a:endParaRPr lang="en-GB" dirty="0"/>
          </a:p>
        </p:txBody>
      </p:sp>
      <p:sp>
        <p:nvSpPr>
          <p:cNvPr id="10" name="Text Placeholder 9"/>
          <p:cNvSpPr>
            <a:spLocks noGrp="1"/>
          </p:cNvSpPr>
          <p:nvPr>
            <p:ph type="body" sz="quarter" idx="10" hasCustomPrompt="1"/>
          </p:nvPr>
        </p:nvSpPr>
        <p:spPr>
          <a:xfrm>
            <a:off x="432000" y="5896322"/>
            <a:ext cx="2700000" cy="169277"/>
          </a:xfrm>
        </p:spPr>
        <p:txBody>
          <a:bodyPr wrap="square" anchor="b" anchorCtr="0">
            <a:spAutoFit/>
          </a:bodyPr>
          <a:lstStyle>
            <a:lvl1pPr>
              <a:defRPr sz="1100">
                <a:solidFill>
                  <a:schemeClr val="accent2"/>
                </a:solidFill>
              </a:defRPr>
            </a:lvl1pPr>
          </a:lstStyle>
          <a:p>
            <a:pPr lvl="0"/>
            <a:r>
              <a:rPr lang="en-US" dirty="0"/>
              <a:t>Add Name</a:t>
            </a:r>
          </a:p>
        </p:txBody>
      </p:sp>
      <p:sp>
        <p:nvSpPr>
          <p:cNvPr id="11" name="Text Placeholder 9"/>
          <p:cNvSpPr>
            <a:spLocks noGrp="1"/>
          </p:cNvSpPr>
          <p:nvPr>
            <p:ph type="body" sz="quarter" idx="11" hasCustomPrompt="1"/>
          </p:nvPr>
        </p:nvSpPr>
        <p:spPr>
          <a:xfrm>
            <a:off x="432000" y="6065389"/>
            <a:ext cx="2700000" cy="169277"/>
          </a:xfrm>
        </p:spPr>
        <p:txBody>
          <a:bodyPr wrap="square" anchor="t" anchorCtr="0">
            <a:spAutoFit/>
          </a:bodyPr>
          <a:lstStyle>
            <a:lvl1pPr>
              <a:defRPr sz="1100" b="0">
                <a:solidFill>
                  <a:schemeClr val="accent2"/>
                </a:solidFill>
              </a:defRPr>
            </a:lvl1pPr>
          </a:lstStyle>
          <a:p>
            <a:pPr lvl="0"/>
            <a:r>
              <a:rPr lang="en-US" dirty="0"/>
              <a:t>Add Contact Details</a:t>
            </a:r>
          </a:p>
        </p:txBody>
      </p:sp>
      <p:sp>
        <p:nvSpPr>
          <p:cNvPr id="12" name="TextBox 11"/>
          <p:cNvSpPr txBox="1"/>
          <p:nvPr userDrawn="1"/>
        </p:nvSpPr>
        <p:spPr>
          <a:xfrm>
            <a:off x="432000" y="6434016"/>
            <a:ext cx="2700000" cy="169277"/>
          </a:xfrm>
          <a:prstGeom prst="rect">
            <a:avLst/>
          </a:prstGeom>
          <a:noFill/>
        </p:spPr>
        <p:txBody>
          <a:bodyPr wrap="square" lIns="0" tIns="0" rIns="0" bIns="0" rtlCol="0">
            <a:spAutoFit/>
          </a:bodyPr>
          <a:lstStyle/>
          <a:p>
            <a:r>
              <a:rPr lang="en-GB" sz="1100" b="1" dirty="0">
                <a:solidFill>
                  <a:schemeClr val="accent2"/>
                </a:solidFill>
              </a:rPr>
              <a:t>www.bacp.co.uk</a:t>
            </a:r>
          </a:p>
        </p:txBody>
      </p:sp>
      <p:pic>
        <p:nvPicPr>
          <p:cNvPr id="16" name="Picture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2000" y="286048"/>
            <a:ext cx="2165570" cy="490475"/>
          </a:xfrm>
          <a:prstGeom prst="rect">
            <a:avLst/>
          </a:prstGeom>
        </p:spPr>
      </p:pic>
    </p:spTree>
    <p:extLst>
      <p:ext uri="{BB962C8B-B14F-4D97-AF65-F5344CB8AC3E}">
        <p14:creationId xmlns:p14="http://schemas.microsoft.com/office/powerpoint/2010/main" val="39286813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Slide 6">
    <p:spTree>
      <p:nvGrpSpPr>
        <p:cNvPr id="1" name=""/>
        <p:cNvGrpSpPr/>
        <p:nvPr/>
      </p:nvGrpSpPr>
      <p:grpSpPr>
        <a:xfrm>
          <a:off x="0" y="0"/>
          <a:ext cx="0" cy="0"/>
          <a:chOff x="0" y="0"/>
          <a:chExt cx="0" cy="0"/>
        </a:xfrm>
      </p:grpSpPr>
      <p:sp>
        <p:nvSpPr>
          <p:cNvPr id="19" name="Freeform 9"/>
          <p:cNvSpPr>
            <a:spLocks/>
          </p:cNvSpPr>
          <p:nvPr userDrawn="1"/>
        </p:nvSpPr>
        <p:spPr bwMode="auto">
          <a:xfrm>
            <a:off x="1939925" y="390525"/>
            <a:ext cx="7204075" cy="6467475"/>
          </a:xfrm>
          <a:custGeom>
            <a:avLst/>
            <a:gdLst>
              <a:gd name="T0" fmla="*/ 4538 w 4538"/>
              <a:gd name="T1" fmla="*/ 0 h 4074"/>
              <a:gd name="T2" fmla="*/ 0 w 4538"/>
              <a:gd name="T3" fmla="*/ 4074 h 4074"/>
              <a:gd name="T4" fmla="*/ 474 w 4538"/>
              <a:gd name="T5" fmla="*/ 4074 h 4074"/>
              <a:gd name="T6" fmla="*/ 4538 w 4538"/>
              <a:gd name="T7" fmla="*/ 424 h 4074"/>
              <a:gd name="T8" fmla="*/ 4538 w 4538"/>
              <a:gd name="T9" fmla="*/ 0 h 4074"/>
            </a:gdLst>
            <a:ahLst/>
            <a:cxnLst>
              <a:cxn ang="0">
                <a:pos x="T0" y="T1"/>
              </a:cxn>
              <a:cxn ang="0">
                <a:pos x="T2" y="T3"/>
              </a:cxn>
              <a:cxn ang="0">
                <a:pos x="T4" y="T5"/>
              </a:cxn>
              <a:cxn ang="0">
                <a:pos x="T6" y="T7"/>
              </a:cxn>
              <a:cxn ang="0">
                <a:pos x="T8" y="T9"/>
              </a:cxn>
            </a:cxnLst>
            <a:rect l="0" t="0" r="r" b="b"/>
            <a:pathLst>
              <a:path w="4538" h="4074">
                <a:moveTo>
                  <a:pt x="4538" y="0"/>
                </a:moveTo>
                <a:lnTo>
                  <a:pt x="0" y="4074"/>
                </a:lnTo>
                <a:lnTo>
                  <a:pt x="474" y="4074"/>
                </a:lnTo>
                <a:lnTo>
                  <a:pt x="4538" y="424"/>
                </a:lnTo>
                <a:lnTo>
                  <a:pt x="4538"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GB"/>
          </a:p>
        </p:txBody>
      </p:sp>
      <p:sp>
        <p:nvSpPr>
          <p:cNvPr id="15" name="Freeform 5"/>
          <p:cNvSpPr>
            <a:spLocks/>
          </p:cNvSpPr>
          <p:nvPr userDrawn="1"/>
        </p:nvSpPr>
        <p:spPr bwMode="auto">
          <a:xfrm>
            <a:off x="0" y="2289600"/>
            <a:ext cx="9144000" cy="3394075"/>
          </a:xfrm>
          <a:custGeom>
            <a:avLst/>
            <a:gdLst>
              <a:gd name="T0" fmla="*/ 5760 w 5760"/>
              <a:gd name="T1" fmla="*/ 0 h 2138"/>
              <a:gd name="T2" fmla="*/ 0 w 5760"/>
              <a:gd name="T3" fmla="*/ 1806 h 2138"/>
              <a:gd name="T4" fmla="*/ 0 w 5760"/>
              <a:gd name="T5" fmla="*/ 2138 h 2138"/>
              <a:gd name="T6" fmla="*/ 5760 w 5760"/>
              <a:gd name="T7" fmla="*/ 332 h 2138"/>
              <a:gd name="T8" fmla="*/ 5760 w 5760"/>
              <a:gd name="T9" fmla="*/ 0 h 2138"/>
            </a:gdLst>
            <a:ahLst/>
            <a:cxnLst>
              <a:cxn ang="0">
                <a:pos x="T0" y="T1"/>
              </a:cxn>
              <a:cxn ang="0">
                <a:pos x="T2" y="T3"/>
              </a:cxn>
              <a:cxn ang="0">
                <a:pos x="T4" y="T5"/>
              </a:cxn>
              <a:cxn ang="0">
                <a:pos x="T6" y="T7"/>
              </a:cxn>
              <a:cxn ang="0">
                <a:pos x="T8" y="T9"/>
              </a:cxn>
            </a:cxnLst>
            <a:rect l="0" t="0" r="r" b="b"/>
            <a:pathLst>
              <a:path w="5760" h="2138">
                <a:moveTo>
                  <a:pt x="5760" y="0"/>
                </a:moveTo>
                <a:lnTo>
                  <a:pt x="0" y="1806"/>
                </a:lnTo>
                <a:lnTo>
                  <a:pt x="0" y="2138"/>
                </a:lnTo>
                <a:lnTo>
                  <a:pt x="5760" y="332"/>
                </a:lnTo>
                <a:lnTo>
                  <a:pt x="5760" y="0"/>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GB"/>
          </a:p>
        </p:txBody>
      </p:sp>
      <p:sp>
        <p:nvSpPr>
          <p:cNvPr id="22" name="Freeform 13"/>
          <p:cNvSpPr>
            <a:spLocks/>
          </p:cNvSpPr>
          <p:nvPr userDrawn="1"/>
        </p:nvSpPr>
        <p:spPr bwMode="auto">
          <a:xfrm>
            <a:off x="4508500" y="2736850"/>
            <a:ext cx="4635500" cy="4121150"/>
          </a:xfrm>
          <a:custGeom>
            <a:avLst/>
            <a:gdLst>
              <a:gd name="T0" fmla="*/ 2920 w 2920"/>
              <a:gd name="T1" fmla="*/ 2596 h 2596"/>
              <a:gd name="T2" fmla="*/ 2920 w 2920"/>
              <a:gd name="T3" fmla="*/ 286 h 2596"/>
              <a:gd name="T4" fmla="*/ 2920 w 2920"/>
              <a:gd name="T5" fmla="*/ 0 h 2596"/>
              <a:gd name="T6" fmla="*/ 1286 w 2920"/>
              <a:gd name="T7" fmla="*/ 0 h 2596"/>
              <a:gd name="T8" fmla="*/ 1286 w 2920"/>
              <a:gd name="T9" fmla="*/ 0 h 2596"/>
              <a:gd name="T10" fmla="*/ 1222 w 2920"/>
              <a:gd name="T11" fmla="*/ 2 h 2596"/>
              <a:gd name="T12" fmla="*/ 1160 w 2920"/>
              <a:gd name="T13" fmla="*/ 6 h 2596"/>
              <a:gd name="T14" fmla="*/ 1096 w 2920"/>
              <a:gd name="T15" fmla="*/ 14 h 2596"/>
              <a:gd name="T16" fmla="*/ 1034 w 2920"/>
              <a:gd name="T17" fmla="*/ 24 h 2596"/>
              <a:gd name="T18" fmla="*/ 974 w 2920"/>
              <a:gd name="T19" fmla="*/ 38 h 2596"/>
              <a:gd name="T20" fmla="*/ 912 w 2920"/>
              <a:gd name="T21" fmla="*/ 56 h 2596"/>
              <a:gd name="T22" fmla="*/ 854 w 2920"/>
              <a:gd name="T23" fmla="*/ 74 h 2596"/>
              <a:gd name="T24" fmla="*/ 796 w 2920"/>
              <a:gd name="T25" fmla="*/ 98 h 2596"/>
              <a:gd name="T26" fmla="*/ 738 w 2920"/>
              <a:gd name="T27" fmla="*/ 122 h 2596"/>
              <a:gd name="T28" fmla="*/ 682 w 2920"/>
              <a:gd name="T29" fmla="*/ 152 h 2596"/>
              <a:gd name="T30" fmla="*/ 628 w 2920"/>
              <a:gd name="T31" fmla="*/ 182 h 2596"/>
              <a:gd name="T32" fmla="*/ 574 w 2920"/>
              <a:gd name="T33" fmla="*/ 216 h 2596"/>
              <a:gd name="T34" fmla="*/ 522 w 2920"/>
              <a:gd name="T35" fmla="*/ 252 h 2596"/>
              <a:gd name="T36" fmla="*/ 472 w 2920"/>
              <a:gd name="T37" fmla="*/ 292 h 2596"/>
              <a:gd name="T38" fmla="*/ 424 w 2920"/>
              <a:gd name="T39" fmla="*/ 334 h 2596"/>
              <a:gd name="T40" fmla="*/ 378 w 2920"/>
              <a:gd name="T41" fmla="*/ 378 h 2596"/>
              <a:gd name="T42" fmla="*/ 378 w 2920"/>
              <a:gd name="T43" fmla="*/ 378 h 2596"/>
              <a:gd name="T44" fmla="*/ 334 w 2920"/>
              <a:gd name="T45" fmla="*/ 424 h 2596"/>
              <a:gd name="T46" fmla="*/ 292 w 2920"/>
              <a:gd name="T47" fmla="*/ 472 h 2596"/>
              <a:gd name="T48" fmla="*/ 252 w 2920"/>
              <a:gd name="T49" fmla="*/ 522 h 2596"/>
              <a:gd name="T50" fmla="*/ 216 w 2920"/>
              <a:gd name="T51" fmla="*/ 574 h 2596"/>
              <a:gd name="T52" fmla="*/ 182 w 2920"/>
              <a:gd name="T53" fmla="*/ 628 h 2596"/>
              <a:gd name="T54" fmla="*/ 150 w 2920"/>
              <a:gd name="T55" fmla="*/ 682 h 2596"/>
              <a:gd name="T56" fmla="*/ 122 w 2920"/>
              <a:gd name="T57" fmla="*/ 738 h 2596"/>
              <a:gd name="T58" fmla="*/ 98 w 2920"/>
              <a:gd name="T59" fmla="*/ 796 h 2596"/>
              <a:gd name="T60" fmla="*/ 74 w 2920"/>
              <a:gd name="T61" fmla="*/ 854 h 2596"/>
              <a:gd name="T62" fmla="*/ 54 w 2920"/>
              <a:gd name="T63" fmla="*/ 914 h 2596"/>
              <a:gd name="T64" fmla="*/ 38 w 2920"/>
              <a:gd name="T65" fmla="*/ 974 h 2596"/>
              <a:gd name="T66" fmla="*/ 24 w 2920"/>
              <a:gd name="T67" fmla="*/ 1034 h 2596"/>
              <a:gd name="T68" fmla="*/ 14 w 2920"/>
              <a:gd name="T69" fmla="*/ 1096 h 2596"/>
              <a:gd name="T70" fmla="*/ 6 w 2920"/>
              <a:gd name="T71" fmla="*/ 1160 h 2596"/>
              <a:gd name="T72" fmla="*/ 2 w 2920"/>
              <a:gd name="T73" fmla="*/ 1224 h 2596"/>
              <a:gd name="T74" fmla="*/ 0 w 2920"/>
              <a:gd name="T75" fmla="*/ 1288 h 2596"/>
              <a:gd name="T76" fmla="*/ 0 w 2920"/>
              <a:gd name="T77" fmla="*/ 2596 h 2596"/>
              <a:gd name="T78" fmla="*/ 286 w 2920"/>
              <a:gd name="T79" fmla="*/ 2596 h 2596"/>
              <a:gd name="T80" fmla="*/ 2920 w 2920"/>
              <a:gd name="T81" fmla="*/ 2596 h 2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920" h="2596">
                <a:moveTo>
                  <a:pt x="2920" y="2596"/>
                </a:moveTo>
                <a:lnTo>
                  <a:pt x="2920" y="286"/>
                </a:lnTo>
                <a:lnTo>
                  <a:pt x="2920" y="0"/>
                </a:lnTo>
                <a:lnTo>
                  <a:pt x="1286" y="0"/>
                </a:lnTo>
                <a:lnTo>
                  <a:pt x="1286" y="0"/>
                </a:lnTo>
                <a:lnTo>
                  <a:pt x="1222" y="2"/>
                </a:lnTo>
                <a:lnTo>
                  <a:pt x="1160" y="6"/>
                </a:lnTo>
                <a:lnTo>
                  <a:pt x="1096" y="14"/>
                </a:lnTo>
                <a:lnTo>
                  <a:pt x="1034" y="24"/>
                </a:lnTo>
                <a:lnTo>
                  <a:pt x="974" y="38"/>
                </a:lnTo>
                <a:lnTo>
                  <a:pt x="912" y="56"/>
                </a:lnTo>
                <a:lnTo>
                  <a:pt x="854" y="74"/>
                </a:lnTo>
                <a:lnTo>
                  <a:pt x="796" y="98"/>
                </a:lnTo>
                <a:lnTo>
                  <a:pt x="738" y="122"/>
                </a:lnTo>
                <a:lnTo>
                  <a:pt x="682" y="152"/>
                </a:lnTo>
                <a:lnTo>
                  <a:pt x="628" y="182"/>
                </a:lnTo>
                <a:lnTo>
                  <a:pt x="574" y="216"/>
                </a:lnTo>
                <a:lnTo>
                  <a:pt x="522" y="252"/>
                </a:lnTo>
                <a:lnTo>
                  <a:pt x="472" y="292"/>
                </a:lnTo>
                <a:lnTo>
                  <a:pt x="424" y="334"/>
                </a:lnTo>
                <a:lnTo>
                  <a:pt x="378" y="378"/>
                </a:lnTo>
                <a:lnTo>
                  <a:pt x="378" y="378"/>
                </a:lnTo>
                <a:lnTo>
                  <a:pt x="334" y="424"/>
                </a:lnTo>
                <a:lnTo>
                  <a:pt x="292" y="472"/>
                </a:lnTo>
                <a:lnTo>
                  <a:pt x="252" y="522"/>
                </a:lnTo>
                <a:lnTo>
                  <a:pt x="216" y="574"/>
                </a:lnTo>
                <a:lnTo>
                  <a:pt x="182" y="628"/>
                </a:lnTo>
                <a:lnTo>
                  <a:pt x="150" y="682"/>
                </a:lnTo>
                <a:lnTo>
                  <a:pt x="122" y="738"/>
                </a:lnTo>
                <a:lnTo>
                  <a:pt x="98" y="796"/>
                </a:lnTo>
                <a:lnTo>
                  <a:pt x="74" y="854"/>
                </a:lnTo>
                <a:lnTo>
                  <a:pt x="54" y="914"/>
                </a:lnTo>
                <a:lnTo>
                  <a:pt x="38" y="974"/>
                </a:lnTo>
                <a:lnTo>
                  <a:pt x="24" y="1034"/>
                </a:lnTo>
                <a:lnTo>
                  <a:pt x="14" y="1096"/>
                </a:lnTo>
                <a:lnTo>
                  <a:pt x="6" y="1160"/>
                </a:lnTo>
                <a:lnTo>
                  <a:pt x="2" y="1224"/>
                </a:lnTo>
                <a:lnTo>
                  <a:pt x="0" y="1288"/>
                </a:lnTo>
                <a:lnTo>
                  <a:pt x="0" y="2596"/>
                </a:lnTo>
                <a:lnTo>
                  <a:pt x="286" y="2596"/>
                </a:lnTo>
                <a:lnTo>
                  <a:pt x="2920" y="2596"/>
                </a:ln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GB"/>
          </a:p>
        </p:txBody>
      </p:sp>
      <p:sp>
        <p:nvSpPr>
          <p:cNvPr id="10" name="Text Placeholder 9"/>
          <p:cNvSpPr>
            <a:spLocks noGrp="1"/>
          </p:cNvSpPr>
          <p:nvPr>
            <p:ph type="body" sz="quarter" idx="10" hasCustomPrompt="1"/>
          </p:nvPr>
        </p:nvSpPr>
        <p:spPr>
          <a:xfrm>
            <a:off x="432001" y="5896322"/>
            <a:ext cx="3622900" cy="169277"/>
          </a:xfrm>
        </p:spPr>
        <p:txBody>
          <a:bodyPr wrap="square" anchor="b" anchorCtr="0">
            <a:spAutoFit/>
          </a:bodyPr>
          <a:lstStyle>
            <a:lvl1pPr>
              <a:defRPr sz="1100">
                <a:solidFill>
                  <a:schemeClr val="accent2"/>
                </a:solidFill>
              </a:defRPr>
            </a:lvl1pPr>
          </a:lstStyle>
          <a:p>
            <a:pPr lvl="0"/>
            <a:r>
              <a:rPr lang="en-US" dirty="0"/>
              <a:t>Add Name</a:t>
            </a:r>
          </a:p>
        </p:txBody>
      </p:sp>
      <p:sp>
        <p:nvSpPr>
          <p:cNvPr id="11" name="Text Placeholder 9"/>
          <p:cNvSpPr>
            <a:spLocks noGrp="1"/>
          </p:cNvSpPr>
          <p:nvPr>
            <p:ph type="body" sz="quarter" idx="11" hasCustomPrompt="1"/>
          </p:nvPr>
        </p:nvSpPr>
        <p:spPr>
          <a:xfrm>
            <a:off x="432000" y="6065389"/>
            <a:ext cx="3622900" cy="169277"/>
          </a:xfrm>
        </p:spPr>
        <p:txBody>
          <a:bodyPr wrap="square" anchor="t" anchorCtr="0">
            <a:spAutoFit/>
          </a:bodyPr>
          <a:lstStyle>
            <a:lvl1pPr>
              <a:defRPr sz="1100" b="0">
                <a:solidFill>
                  <a:schemeClr val="accent2"/>
                </a:solidFill>
              </a:defRPr>
            </a:lvl1pPr>
          </a:lstStyle>
          <a:p>
            <a:pPr lvl="0"/>
            <a:r>
              <a:rPr lang="en-US" dirty="0"/>
              <a:t>Add Contact Details</a:t>
            </a:r>
          </a:p>
        </p:txBody>
      </p:sp>
      <p:sp>
        <p:nvSpPr>
          <p:cNvPr id="12" name="TextBox 11"/>
          <p:cNvSpPr txBox="1"/>
          <p:nvPr userDrawn="1"/>
        </p:nvSpPr>
        <p:spPr>
          <a:xfrm>
            <a:off x="432000" y="6434016"/>
            <a:ext cx="4118400" cy="169277"/>
          </a:xfrm>
          <a:prstGeom prst="rect">
            <a:avLst/>
          </a:prstGeom>
          <a:noFill/>
        </p:spPr>
        <p:txBody>
          <a:bodyPr wrap="square" lIns="0" tIns="0" rIns="0" bIns="0" rtlCol="0">
            <a:spAutoFit/>
          </a:bodyPr>
          <a:lstStyle/>
          <a:p>
            <a:r>
              <a:rPr lang="en-GB" sz="1100" b="1" dirty="0">
                <a:solidFill>
                  <a:schemeClr val="accent2"/>
                </a:solidFill>
              </a:rPr>
              <a:t>www.bacp.co.uk</a:t>
            </a:r>
          </a:p>
        </p:txBody>
      </p:sp>
      <p:pic>
        <p:nvPicPr>
          <p:cNvPr id="16" name="Picture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2000" y="286048"/>
            <a:ext cx="2165570" cy="490475"/>
          </a:xfrm>
          <a:prstGeom prst="rect">
            <a:avLst/>
          </a:prstGeom>
        </p:spPr>
      </p:pic>
      <p:sp>
        <p:nvSpPr>
          <p:cNvPr id="24" name="Picture Placeholder 23"/>
          <p:cNvSpPr>
            <a:spLocks noGrp="1"/>
          </p:cNvSpPr>
          <p:nvPr>
            <p:ph type="pic" sz="quarter" idx="12"/>
          </p:nvPr>
        </p:nvSpPr>
        <p:spPr>
          <a:xfrm>
            <a:off x="4968000" y="3193200"/>
            <a:ext cx="4176000" cy="3664800"/>
          </a:xfrm>
          <a:custGeom>
            <a:avLst/>
            <a:gdLst/>
            <a:ahLst/>
            <a:cxnLst/>
            <a:rect l="l" t="t" r="r" b="b"/>
            <a:pathLst>
              <a:path w="4176000" h="3664800">
                <a:moveTo>
                  <a:pt x="1587500" y="0"/>
                </a:moveTo>
                <a:lnTo>
                  <a:pt x="4176000" y="0"/>
                </a:lnTo>
                <a:lnTo>
                  <a:pt x="4176000" y="3664800"/>
                </a:lnTo>
                <a:lnTo>
                  <a:pt x="0" y="3664800"/>
                </a:lnTo>
                <a:lnTo>
                  <a:pt x="0" y="1590675"/>
                </a:lnTo>
                <a:lnTo>
                  <a:pt x="0" y="1511300"/>
                </a:lnTo>
                <a:lnTo>
                  <a:pt x="6350" y="1431925"/>
                </a:lnTo>
                <a:lnTo>
                  <a:pt x="15875" y="1355725"/>
                </a:lnTo>
                <a:lnTo>
                  <a:pt x="28575" y="1279525"/>
                </a:lnTo>
                <a:lnTo>
                  <a:pt x="47625" y="1203325"/>
                </a:lnTo>
                <a:lnTo>
                  <a:pt x="66675" y="1127125"/>
                </a:lnTo>
                <a:lnTo>
                  <a:pt x="92075" y="1054100"/>
                </a:lnTo>
                <a:lnTo>
                  <a:pt x="120650" y="984250"/>
                </a:lnTo>
                <a:lnTo>
                  <a:pt x="152400" y="914400"/>
                </a:lnTo>
                <a:lnTo>
                  <a:pt x="187325" y="844550"/>
                </a:lnTo>
                <a:lnTo>
                  <a:pt x="225425" y="777875"/>
                </a:lnTo>
                <a:lnTo>
                  <a:pt x="266700" y="711200"/>
                </a:lnTo>
                <a:lnTo>
                  <a:pt x="311150" y="647700"/>
                </a:lnTo>
                <a:lnTo>
                  <a:pt x="358775" y="584200"/>
                </a:lnTo>
                <a:lnTo>
                  <a:pt x="412750" y="523875"/>
                </a:lnTo>
                <a:lnTo>
                  <a:pt x="466725" y="466725"/>
                </a:lnTo>
                <a:lnTo>
                  <a:pt x="523875" y="412750"/>
                </a:lnTo>
                <a:lnTo>
                  <a:pt x="584200" y="361950"/>
                </a:lnTo>
                <a:lnTo>
                  <a:pt x="644525" y="314325"/>
                </a:lnTo>
                <a:lnTo>
                  <a:pt x="708025" y="266700"/>
                </a:lnTo>
                <a:lnTo>
                  <a:pt x="774700" y="225425"/>
                </a:lnTo>
                <a:lnTo>
                  <a:pt x="841375" y="187325"/>
                </a:lnTo>
                <a:lnTo>
                  <a:pt x="911225" y="152400"/>
                </a:lnTo>
                <a:lnTo>
                  <a:pt x="981075" y="120650"/>
                </a:lnTo>
                <a:lnTo>
                  <a:pt x="1054100" y="92075"/>
                </a:lnTo>
                <a:lnTo>
                  <a:pt x="1127125" y="69850"/>
                </a:lnTo>
                <a:lnTo>
                  <a:pt x="1203325" y="47625"/>
                </a:lnTo>
                <a:lnTo>
                  <a:pt x="1276350" y="31750"/>
                </a:lnTo>
                <a:lnTo>
                  <a:pt x="1352550" y="19050"/>
                </a:lnTo>
                <a:lnTo>
                  <a:pt x="1431925" y="9525"/>
                </a:lnTo>
                <a:lnTo>
                  <a:pt x="1508125" y="3175"/>
                </a:lnTo>
                <a:close/>
              </a:path>
            </a:pathLst>
          </a:custGeom>
          <a:solidFill>
            <a:schemeClr val="bg2"/>
          </a:solidFill>
        </p:spPr>
        <p:txBody>
          <a:bodyPr anchor="ctr" anchorCtr="0"/>
          <a:lstStyle>
            <a:lvl1pPr algn="ctr">
              <a:defRPr b="0"/>
            </a:lvl1pPr>
          </a:lstStyle>
          <a:p>
            <a:endParaRPr lang="en-GB"/>
          </a:p>
        </p:txBody>
      </p:sp>
      <p:sp>
        <p:nvSpPr>
          <p:cNvPr id="2" name="Title 1"/>
          <p:cNvSpPr>
            <a:spLocks noGrp="1"/>
          </p:cNvSpPr>
          <p:nvPr>
            <p:ph type="ctrTitle" hasCustomPrompt="1"/>
          </p:nvPr>
        </p:nvSpPr>
        <p:spPr>
          <a:xfrm>
            <a:off x="432001" y="2460069"/>
            <a:ext cx="5090400" cy="567848"/>
          </a:xfrm>
        </p:spPr>
        <p:txBody>
          <a:bodyPr anchor="b" anchorCtr="0"/>
          <a:lstStyle>
            <a:lvl1pPr>
              <a:defRPr sz="4100" spc="-20" baseline="0">
                <a:solidFill>
                  <a:schemeClr val="accent2"/>
                </a:solidFill>
              </a:defRPr>
            </a:lvl1pPr>
          </a:lstStyle>
          <a:p>
            <a:r>
              <a:rPr lang="en-US" dirty="0"/>
              <a:t>Add Title</a:t>
            </a:r>
            <a:endParaRPr lang="en-GB" dirty="0"/>
          </a:p>
        </p:txBody>
      </p:sp>
      <p:sp>
        <p:nvSpPr>
          <p:cNvPr id="3" name="Subtitle 2"/>
          <p:cNvSpPr>
            <a:spLocks noGrp="1"/>
          </p:cNvSpPr>
          <p:nvPr>
            <p:ph type="subTitle" idx="1" hasCustomPrompt="1"/>
          </p:nvPr>
        </p:nvSpPr>
        <p:spPr>
          <a:xfrm>
            <a:off x="431999" y="3145731"/>
            <a:ext cx="3621600" cy="246221"/>
          </a:xfrm>
        </p:spPr>
        <p:txBody>
          <a:bodyPr wrap="square">
            <a:spAutoFit/>
          </a:bodyPr>
          <a:lstStyle>
            <a:lvl1pPr marL="0" indent="0" algn="l">
              <a:buNone/>
              <a:defRPr b="0">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Add Subtitle</a:t>
            </a:r>
            <a:endParaRPr lang="en-GB" dirty="0"/>
          </a:p>
        </p:txBody>
      </p:sp>
    </p:spTree>
    <p:extLst>
      <p:ext uri="{BB962C8B-B14F-4D97-AF65-F5344CB8AC3E}">
        <p14:creationId xmlns:p14="http://schemas.microsoft.com/office/powerpoint/2010/main" val="26569490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Divider 1">
    <p:spTree>
      <p:nvGrpSpPr>
        <p:cNvPr id="1" name=""/>
        <p:cNvGrpSpPr/>
        <p:nvPr/>
      </p:nvGrpSpPr>
      <p:grpSpPr>
        <a:xfrm>
          <a:off x="0" y="0"/>
          <a:ext cx="0" cy="0"/>
          <a:chOff x="0" y="0"/>
          <a:chExt cx="0" cy="0"/>
        </a:xfrm>
      </p:grpSpPr>
      <p:sp>
        <p:nvSpPr>
          <p:cNvPr id="22" name="Freeform 14"/>
          <p:cNvSpPr>
            <a:spLocks/>
          </p:cNvSpPr>
          <p:nvPr userDrawn="1"/>
        </p:nvSpPr>
        <p:spPr bwMode="auto">
          <a:xfrm>
            <a:off x="2523600" y="0"/>
            <a:ext cx="3136900" cy="6858000"/>
          </a:xfrm>
          <a:custGeom>
            <a:avLst/>
            <a:gdLst>
              <a:gd name="T0" fmla="*/ 0 w 1976"/>
              <a:gd name="T1" fmla="*/ 0 h 4320"/>
              <a:gd name="T2" fmla="*/ 862 w 1976"/>
              <a:gd name="T3" fmla="*/ 4320 h 4320"/>
              <a:gd name="T4" fmla="*/ 1976 w 1976"/>
              <a:gd name="T5" fmla="*/ 4320 h 4320"/>
              <a:gd name="T6" fmla="*/ 1114 w 1976"/>
              <a:gd name="T7" fmla="*/ 0 h 4320"/>
              <a:gd name="T8" fmla="*/ 0 w 1976"/>
              <a:gd name="T9" fmla="*/ 0 h 4320"/>
            </a:gdLst>
            <a:ahLst/>
            <a:cxnLst>
              <a:cxn ang="0">
                <a:pos x="T0" y="T1"/>
              </a:cxn>
              <a:cxn ang="0">
                <a:pos x="T2" y="T3"/>
              </a:cxn>
              <a:cxn ang="0">
                <a:pos x="T4" y="T5"/>
              </a:cxn>
              <a:cxn ang="0">
                <a:pos x="T6" y="T7"/>
              </a:cxn>
              <a:cxn ang="0">
                <a:pos x="T8" y="T9"/>
              </a:cxn>
            </a:cxnLst>
            <a:rect l="0" t="0" r="r" b="b"/>
            <a:pathLst>
              <a:path w="1976" h="4320">
                <a:moveTo>
                  <a:pt x="0" y="0"/>
                </a:moveTo>
                <a:lnTo>
                  <a:pt x="862" y="4320"/>
                </a:lnTo>
                <a:lnTo>
                  <a:pt x="1976" y="4320"/>
                </a:lnTo>
                <a:lnTo>
                  <a:pt x="1114" y="0"/>
                </a:lnTo>
                <a:lnTo>
                  <a:pt x="0" y="0"/>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GB"/>
          </a:p>
        </p:txBody>
      </p:sp>
      <p:grpSp>
        <p:nvGrpSpPr>
          <p:cNvPr id="16" name="Group 8"/>
          <p:cNvGrpSpPr>
            <a:grpSpLocks noChangeAspect="1"/>
          </p:cNvGrpSpPr>
          <p:nvPr userDrawn="1"/>
        </p:nvGrpSpPr>
        <p:grpSpPr bwMode="auto">
          <a:xfrm>
            <a:off x="0" y="0"/>
            <a:ext cx="5334000" cy="6858000"/>
            <a:chOff x="1200" y="0"/>
            <a:chExt cx="3360" cy="4320"/>
          </a:xfrm>
          <a:solidFill>
            <a:schemeClr val="accent1"/>
          </a:solidFill>
        </p:grpSpPr>
        <p:sp>
          <p:nvSpPr>
            <p:cNvPr id="18" name="Freeform 9"/>
            <p:cNvSpPr>
              <a:spLocks/>
            </p:cNvSpPr>
            <p:nvPr userDrawn="1"/>
          </p:nvSpPr>
          <p:spPr bwMode="auto">
            <a:xfrm>
              <a:off x="1200" y="0"/>
              <a:ext cx="3360" cy="4320"/>
            </a:xfrm>
            <a:custGeom>
              <a:avLst/>
              <a:gdLst>
                <a:gd name="T0" fmla="*/ 3360 w 3360"/>
                <a:gd name="T1" fmla="*/ 0 h 4320"/>
                <a:gd name="T2" fmla="*/ 2268 w 3360"/>
                <a:gd name="T3" fmla="*/ 370 h 4320"/>
                <a:gd name="T4" fmla="*/ 2266 w 3360"/>
                <a:gd name="T5" fmla="*/ 466 h 4320"/>
                <a:gd name="T6" fmla="*/ 2258 w 3360"/>
                <a:gd name="T7" fmla="*/ 654 h 4320"/>
                <a:gd name="T8" fmla="*/ 2238 w 3360"/>
                <a:gd name="T9" fmla="*/ 842 h 4320"/>
                <a:gd name="T10" fmla="*/ 2212 w 3360"/>
                <a:gd name="T11" fmla="*/ 1026 h 4320"/>
                <a:gd name="T12" fmla="*/ 2174 w 3360"/>
                <a:gd name="T13" fmla="*/ 1210 h 4320"/>
                <a:gd name="T14" fmla="*/ 2130 w 3360"/>
                <a:gd name="T15" fmla="*/ 1390 h 4320"/>
                <a:gd name="T16" fmla="*/ 2076 w 3360"/>
                <a:gd name="T17" fmla="*/ 1568 h 4320"/>
                <a:gd name="T18" fmla="*/ 2012 w 3360"/>
                <a:gd name="T19" fmla="*/ 1742 h 4320"/>
                <a:gd name="T20" fmla="*/ 1942 w 3360"/>
                <a:gd name="T21" fmla="*/ 1914 h 4320"/>
                <a:gd name="T22" fmla="*/ 1862 w 3360"/>
                <a:gd name="T23" fmla="*/ 2082 h 4320"/>
                <a:gd name="T24" fmla="*/ 1774 w 3360"/>
                <a:gd name="T25" fmla="*/ 2246 h 4320"/>
                <a:gd name="T26" fmla="*/ 1676 w 3360"/>
                <a:gd name="T27" fmla="*/ 2406 h 4320"/>
                <a:gd name="T28" fmla="*/ 1572 w 3360"/>
                <a:gd name="T29" fmla="*/ 2562 h 4320"/>
                <a:gd name="T30" fmla="*/ 1460 w 3360"/>
                <a:gd name="T31" fmla="*/ 2714 h 4320"/>
                <a:gd name="T32" fmla="*/ 1340 w 3360"/>
                <a:gd name="T33" fmla="*/ 2860 h 4320"/>
                <a:gd name="T34" fmla="*/ 1212 w 3360"/>
                <a:gd name="T35" fmla="*/ 3000 h 4320"/>
                <a:gd name="T36" fmla="*/ 1144 w 3360"/>
                <a:gd name="T37" fmla="*/ 3070 h 4320"/>
                <a:gd name="T38" fmla="*/ 1016 w 3360"/>
                <a:gd name="T39" fmla="*/ 3192 h 4320"/>
                <a:gd name="T40" fmla="*/ 882 w 3360"/>
                <a:gd name="T41" fmla="*/ 3308 h 4320"/>
                <a:gd name="T42" fmla="*/ 746 w 3360"/>
                <a:gd name="T43" fmla="*/ 3418 h 4320"/>
                <a:gd name="T44" fmla="*/ 604 w 3360"/>
                <a:gd name="T45" fmla="*/ 3520 h 4320"/>
                <a:gd name="T46" fmla="*/ 458 w 3360"/>
                <a:gd name="T47" fmla="*/ 3616 h 4320"/>
                <a:gd name="T48" fmla="*/ 308 w 3360"/>
                <a:gd name="T49" fmla="*/ 3706 h 4320"/>
                <a:gd name="T50" fmla="*/ 156 w 3360"/>
                <a:gd name="T51" fmla="*/ 3786 h 4320"/>
                <a:gd name="T52" fmla="*/ 0 w 3360"/>
                <a:gd name="T53" fmla="*/ 3862 h 4320"/>
                <a:gd name="T54" fmla="*/ 1364 w 3360"/>
                <a:gd name="T55" fmla="*/ 4320 h 4320"/>
                <a:gd name="T56" fmla="*/ 1436 w 3360"/>
                <a:gd name="T57" fmla="*/ 4264 h 4320"/>
                <a:gd name="T58" fmla="*/ 1578 w 3360"/>
                <a:gd name="T59" fmla="*/ 4150 h 4320"/>
                <a:gd name="T60" fmla="*/ 1716 w 3360"/>
                <a:gd name="T61" fmla="*/ 4032 h 4320"/>
                <a:gd name="T62" fmla="*/ 1850 w 3360"/>
                <a:gd name="T63" fmla="*/ 3906 h 4320"/>
                <a:gd name="T64" fmla="*/ 1916 w 3360"/>
                <a:gd name="T65" fmla="*/ 3842 h 4320"/>
                <a:gd name="T66" fmla="*/ 2086 w 3360"/>
                <a:gd name="T67" fmla="*/ 3664 h 4320"/>
                <a:gd name="T68" fmla="*/ 2246 w 3360"/>
                <a:gd name="T69" fmla="*/ 3478 h 4320"/>
                <a:gd name="T70" fmla="*/ 2396 w 3360"/>
                <a:gd name="T71" fmla="*/ 3288 h 4320"/>
                <a:gd name="T72" fmla="*/ 2534 w 3360"/>
                <a:gd name="T73" fmla="*/ 3090 h 4320"/>
                <a:gd name="T74" fmla="*/ 2664 w 3360"/>
                <a:gd name="T75" fmla="*/ 2888 h 4320"/>
                <a:gd name="T76" fmla="*/ 2782 w 3360"/>
                <a:gd name="T77" fmla="*/ 2678 h 4320"/>
                <a:gd name="T78" fmla="*/ 2890 w 3360"/>
                <a:gd name="T79" fmla="*/ 2466 h 4320"/>
                <a:gd name="T80" fmla="*/ 2988 w 3360"/>
                <a:gd name="T81" fmla="*/ 2248 h 4320"/>
                <a:gd name="T82" fmla="*/ 3074 w 3360"/>
                <a:gd name="T83" fmla="*/ 2024 h 4320"/>
                <a:gd name="T84" fmla="*/ 3148 w 3360"/>
                <a:gd name="T85" fmla="*/ 1798 h 4320"/>
                <a:gd name="T86" fmla="*/ 3212 w 3360"/>
                <a:gd name="T87" fmla="*/ 1568 h 4320"/>
                <a:gd name="T88" fmla="*/ 3266 w 3360"/>
                <a:gd name="T89" fmla="*/ 1334 h 4320"/>
                <a:gd name="T90" fmla="*/ 3306 w 3360"/>
                <a:gd name="T91" fmla="*/ 1096 h 4320"/>
                <a:gd name="T92" fmla="*/ 3336 w 3360"/>
                <a:gd name="T93" fmla="*/ 856 h 4320"/>
                <a:gd name="T94" fmla="*/ 3354 w 3360"/>
                <a:gd name="T95" fmla="*/ 614 h 4320"/>
                <a:gd name="T96" fmla="*/ 3360 w 3360"/>
                <a:gd name="T97" fmla="*/ 370 h 4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360" h="4320">
                  <a:moveTo>
                    <a:pt x="3360" y="370"/>
                  </a:moveTo>
                  <a:lnTo>
                    <a:pt x="3360" y="0"/>
                  </a:lnTo>
                  <a:lnTo>
                    <a:pt x="2268" y="0"/>
                  </a:lnTo>
                  <a:lnTo>
                    <a:pt x="2268" y="370"/>
                  </a:lnTo>
                  <a:lnTo>
                    <a:pt x="2268" y="370"/>
                  </a:lnTo>
                  <a:lnTo>
                    <a:pt x="2266" y="466"/>
                  </a:lnTo>
                  <a:lnTo>
                    <a:pt x="2264" y="560"/>
                  </a:lnTo>
                  <a:lnTo>
                    <a:pt x="2258" y="654"/>
                  </a:lnTo>
                  <a:lnTo>
                    <a:pt x="2250" y="748"/>
                  </a:lnTo>
                  <a:lnTo>
                    <a:pt x="2238" y="842"/>
                  </a:lnTo>
                  <a:lnTo>
                    <a:pt x="2226" y="934"/>
                  </a:lnTo>
                  <a:lnTo>
                    <a:pt x="2212" y="1026"/>
                  </a:lnTo>
                  <a:lnTo>
                    <a:pt x="2194" y="1118"/>
                  </a:lnTo>
                  <a:lnTo>
                    <a:pt x="2174" y="1210"/>
                  </a:lnTo>
                  <a:lnTo>
                    <a:pt x="2154" y="1300"/>
                  </a:lnTo>
                  <a:lnTo>
                    <a:pt x="2130" y="1390"/>
                  </a:lnTo>
                  <a:lnTo>
                    <a:pt x="2104" y="1480"/>
                  </a:lnTo>
                  <a:lnTo>
                    <a:pt x="2076" y="1568"/>
                  </a:lnTo>
                  <a:lnTo>
                    <a:pt x="2044" y="1656"/>
                  </a:lnTo>
                  <a:lnTo>
                    <a:pt x="2012" y="1742"/>
                  </a:lnTo>
                  <a:lnTo>
                    <a:pt x="1978" y="1830"/>
                  </a:lnTo>
                  <a:lnTo>
                    <a:pt x="1942" y="1914"/>
                  </a:lnTo>
                  <a:lnTo>
                    <a:pt x="1902" y="1998"/>
                  </a:lnTo>
                  <a:lnTo>
                    <a:pt x="1862" y="2082"/>
                  </a:lnTo>
                  <a:lnTo>
                    <a:pt x="1818" y="2164"/>
                  </a:lnTo>
                  <a:lnTo>
                    <a:pt x="1774" y="2246"/>
                  </a:lnTo>
                  <a:lnTo>
                    <a:pt x="1726" y="2326"/>
                  </a:lnTo>
                  <a:lnTo>
                    <a:pt x="1676" y="2406"/>
                  </a:lnTo>
                  <a:lnTo>
                    <a:pt x="1626" y="2484"/>
                  </a:lnTo>
                  <a:lnTo>
                    <a:pt x="1572" y="2562"/>
                  </a:lnTo>
                  <a:lnTo>
                    <a:pt x="1518" y="2638"/>
                  </a:lnTo>
                  <a:lnTo>
                    <a:pt x="1460" y="2714"/>
                  </a:lnTo>
                  <a:lnTo>
                    <a:pt x="1400" y="2786"/>
                  </a:lnTo>
                  <a:lnTo>
                    <a:pt x="1340" y="2860"/>
                  </a:lnTo>
                  <a:lnTo>
                    <a:pt x="1276" y="2930"/>
                  </a:lnTo>
                  <a:lnTo>
                    <a:pt x="1212" y="3000"/>
                  </a:lnTo>
                  <a:lnTo>
                    <a:pt x="1144" y="3070"/>
                  </a:lnTo>
                  <a:lnTo>
                    <a:pt x="1144" y="3070"/>
                  </a:lnTo>
                  <a:lnTo>
                    <a:pt x="1080" y="3132"/>
                  </a:lnTo>
                  <a:lnTo>
                    <a:pt x="1016" y="3192"/>
                  </a:lnTo>
                  <a:lnTo>
                    <a:pt x="950" y="3252"/>
                  </a:lnTo>
                  <a:lnTo>
                    <a:pt x="882" y="3308"/>
                  </a:lnTo>
                  <a:lnTo>
                    <a:pt x="814" y="3364"/>
                  </a:lnTo>
                  <a:lnTo>
                    <a:pt x="746" y="3418"/>
                  </a:lnTo>
                  <a:lnTo>
                    <a:pt x="674" y="3470"/>
                  </a:lnTo>
                  <a:lnTo>
                    <a:pt x="604" y="3520"/>
                  </a:lnTo>
                  <a:lnTo>
                    <a:pt x="532" y="3570"/>
                  </a:lnTo>
                  <a:lnTo>
                    <a:pt x="458" y="3616"/>
                  </a:lnTo>
                  <a:lnTo>
                    <a:pt x="384" y="3662"/>
                  </a:lnTo>
                  <a:lnTo>
                    <a:pt x="308" y="3706"/>
                  </a:lnTo>
                  <a:lnTo>
                    <a:pt x="232" y="3746"/>
                  </a:lnTo>
                  <a:lnTo>
                    <a:pt x="156" y="3786"/>
                  </a:lnTo>
                  <a:lnTo>
                    <a:pt x="78" y="3824"/>
                  </a:lnTo>
                  <a:lnTo>
                    <a:pt x="0" y="3862"/>
                  </a:lnTo>
                  <a:lnTo>
                    <a:pt x="0" y="4320"/>
                  </a:lnTo>
                  <a:lnTo>
                    <a:pt x="1364" y="4320"/>
                  </a:lnTo>
                  <a:lnTo>
                    <a:pt x="1364" y="4320"/>
                  </a:lnTo>
                  <a:lnTo>
                    <a:pt x="1436" y="4264"/>
                  </a:lnTo>
                  <a:lnTo>
                    <a:pt x="1508" y="4208"/>
                  </a:lnTo>
                  <a:lnTo>
                    <a:pt x="1578" y="4150"/>
                  </a:lnTo>
                  <a:lnTo>
                    <a:pt x="1648" y="4092"/>
                  </a:lnTo>
                  <a:lnTo>
                    <a:pt x="1716" y="4032"/>
                  </a:lnTo>
                  <a:lnTo>
                    <a:pt x="1784" y="3970"/>
                  </a:lnTo>
                  <a:lnTo>
                    <a:pt x="1850" y="3906"/>
                  </a:lnTo>
                  <a:lnTo>
                    <a:pt x="1916" y="3842"/>
                  </a:lnTo>
                  <a:lnTo>
                    <a:pt x="1916" y="3842"/>
                  </a:lnTo>
                  <a:lnTo>
                    <a:pt x="2002" y="3754"/>
                  </a:lnTo>
                  <a:lnTo>
                    <a:pt x="2086" y="3664"/>
                  </a:lnTo>
                  <a:lnTo>
                    <a:pt x="2168" y="3572"/>
                  </a:lnTo>
                  <a:lnTo>
                    <a:pt x="2246" y="3478"/>
                  </a:lnTo>
                  <a:lnTo>
                    <a:pt x="2322" y="3384"/>
                  </a:lnTo>
                  <a:lnTo>
                    <a:pt x="2396" y="3288"/>
                  </a:lnTo>
                  <a:lnTo>
                    <a:pt x="2466" y="3190"/>
                  </a:lnTo>
                  <a:lnTo>
                    <a:pt x="2534" y="3090"/>
                  </a:lnTo>
                  <a:lnTo>
                    <a:pt x="2600" y="2990"/>
                  </a:lnTo>
                  <a:lnTo>
                    <a:pt x="2664" y="2888"/>
                  </a:lnTo>
                  <a:lnTo>
                    <a:pt x="2724" y="2784"/>
                  </a:lnTo>
                  <a:lnTo>
                    <a:pt x="2782" y="2678"/>
                  </a:lnTo>
                  <a:lnTo>
                    <a:pt x="2838" y="2572"/>
                  </a:lnTo>
                  <a:lnTo>
                    <a:pt x="2890" y="2466"/>
                  </a:lnTo>
                  <a:lnTo>
                    <a:pt x="2940" y="2356"/>
                  </a:lnTo>
                  <a:lnTo>
                    <a:pt x="2988" y="2248"/>
                  </a:lnTo>
                  <a:lnTo>
                    <a:pt x="3032" y="2136"/>
                  </a:lnTo>
                  <a:lnTo>
                    <a:pt x="3074" y="2024"/>
                  </a:lnTo>
                  <a:lnTo>
                    <a:pt x="3112" y="1912"/>
                  </a:lnTo>
                  <a:lnTo>
                    <a:pt x="3148" y="1798"/>
                  </a:lnTo>
                  <a:lnTo>
                    <a:pt x="3182" y="1682"/>
                  </a:lnTo>
                  <a:lnTo>
                    <a:pt x="3212" y="1568"/>
                  </a:lnTo>
                  <a:lnTo>
                    <a:pt x="3240" y="1450"/>
                  </a:lnTo>
                  <a:lnTo>
                    <a:pt x="3266" y="1334"/>
                  </a:lnTo>
                  <a:lnTo>
                    <a:pt x="3288" y="1216"/>
                  </a:lnTo>
                  <a:lnTo>
                    <a:pt x="3306" y="1096"/>
                  </a:lnTo>
                  <a:lnTo>
                    <a:pt x="3322" y="976"/>
                  </a:lnTo>
                  <a:lnTo>
                    <a:pt x="3336" y="856"/>
                  </a:lnTo>
                  <a:lnTo>
                    <a:pt x="3346" y="736"/>
                  </a:lnTo>
                  <a:lnTo>
                    <a:pt x="3354" y="614"/>
                  </a:lnTo>
                  <a:lnTo>
                    <a:pt x="3358" y="492"/>
                  </a:lnTo>
                  <a:lnTo>
                    <a:pt x="3360" y="3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 name="Freeform 10"/>
            <p:cNvSpPr>
              <a:spLocks/>
            </p:cNvSpPr>
            <p:nvPr userDrawn="1"/>
          </p:nvSpPr>
          <p:spPr bwMode="auto">
            <a:xfrm>
              <a:off x="1200" y="0"/>
              <a:ext cx="3360" cy="4320"/>
            </a:xfrm>
            <a:custGeom>
              <a:avLst/>
              <a:gdLst>
                <a:gd name="T0" fmla="*/ 3360 w 3360"/>
                <a:gd name="T1" fmla="*/ 0 h 4320"/>
                <a:gd name="T2" fmla="*/ 2268 w 3360"/>
                <a:gd name="T3" fmla="*/ 370 h 4320"/>
                <a:gd name="T4" fmla="*/ 2266 w 3360"/>
                <a:gd name="T5" fmla="*/ 466 h 4320"/>
                <a:gd name="T6" fmla="*/ 2258 w 3360"/>
                <a:gd name="T7" fmla="*/ 654 h 4320"/>
                <a:gd name="T8" fmla="*/ 2238 w 3360"/>
                <a:gd name="T9" fmla="*/ 842 h 4320"/>
                <a:gd name="T10" fmla="*/ 2212 w 3360"/>
                <a:gd name="T11" fmla="*/ 1026 h 4320"/>
                <a:gd name="T12" fmla="*/ 2174 w 3360"/>
                <a:gd name="T13" fmla="*/ 1210 h 4320"/>
                <a:gd name="T14" fmla="*/ 2130 w 3360"/>
                <a:gd name="T15" fmla="*/ 1390 h 4320"/>
                <a:gd name="T16" fmla="*/ 2076 w 3360"/>
                <a:gd name="T17" fmla="*/ 1568 h 4320"/>
                <a:gd name="T18" fmla="*/ 2012 w 3360"/>
                <a:gd name="T19" fmla="*/ 1742 h 4320"/>
                <a:gd name="T20" fmla="*/ 1942 w 3360"/>
                <a:gd name="T21" fmla="*/ 1914 h 4320"/>
                <a:gd name="T22" fmla="*/ 1862 w 3360"/>
                <a:gd name="T23" fmla="*/ 2082 h 4320"/>
                <a:gd name="T24" fmla="*/ 1774 w 3360"/>
                <a:gd name="T25" fmla="*/ 2246 h 4320"/>
                <a:gd name="T26" fmla="*/ 1676 w 3360"/>
                <a:gd name="T27" fmla="*/ 2406 h 4320"/>
                <a:gd name="T28" fmla="*/ 1572 w 3360"/>
                <a:gd name="T29" fmla="*/ 2562 h 4320"/>
                <a:gd name="T30" fmla="*/ 1460 w 3360"/>
                <a:gd name="T31" fmla="*/ 2714 h 4320"/>
                <a:gd name="T32" fmla="*/ 1340 w 3360"/>
                <a:gd name="T33" fmla="*/ 2860 h 4320"/>
                <a:gd name="T34" fmla="*/ 1212 w 3360"/>
                <a:gd name="T35" fmla="*/ 3000 h 4320"/>
                <a:gd name="T36" fmla="*/ 1144 w 3360"/>
                <a:gd name="T37" fmla="*/ 3070 h 4320"/>
                <a:gd name="T38" fmla="*/ 1016 w 3360"/>
                <a:gd name="T39" fmla="*/ 3192 h 4320"/>
                <a:gd name="T40" fmla="*/ 882 w 3360"/>
                <a:gd name="T41" fmla="*/ 3308 h 4320"/>
                <a:gd name="T42" fmla="*/ 746 w 3360"/>
                <a:gd name="T43" fmla="*/ 3418 h 4320"/>
                <a:gd name="T44" fmla="*/ 604 w 3360"/>
                <a:gd name="T45" fmla="*/ 3520 h 4320"/>
                <a:gd name="T46" fmla="*/ 458 w 3360"/>
                <a:gd name="T47" fmla="*/ 3616 h 4320"/>
                <a:gd name="T48" fmla="*/ 308 w 3360"/>
                <a:gd name="T49" fmla="*/ 3706 h 4320"/>
                <a:gd name="T50" fmla="*/ 156 w 3360"/>
                <a:gd name="T51" fmla="*/ 3786 h 4320"/>
                <a:gd name="T52" fmla="*/ 0 w 3360"/>
                <a:gd name="T53" fmla="*/ 3862 h 4320"/>
                <a:gd name="T54" fmla="*/ 1364 w 3360"/>
                <a:gd name="T55" fmla="*/ 4320 h 4320"/>
                <a:gd name="T56" fmla="*/ 1436 w 3360"/>
                <a:gd name="T57" fmla="*/ 4264 h 4320"/>
                <a:gd name="T58" fmla="*/ 1578 w 3360"/>
                <a:gd name="T59" fmla="*/ 4150 h 4320"/>
                <a:gd name="T60" fmla="*/ 1716 w 3360"/>
                <a:gd name="T61" fmla="*/ 4032 h 4320"/>
                <a:gd name="T62" fmla="*/ 1850 w 3360"/>
                <a:gd name="T63" fmla="*/ 3906 h 4320"/>
                <a:gd name="T64" fmla="*/ 1916 w 3360"/>
                <a:gd name="T65" fmla="*/ 3842 h 4320"/>
                <a:gd name="T66" fmla="*/ 2086 w 3360"/>
                <a:gd name="T67" fmla="*/ 3664 h 4320"/>
                <a:gd name="T68" fmla="*/ 2246 w 3360"/>
                <a:gd name="T69" fmla="*/ 3478 h 4320"/>
                <a:gd name="T70" fmla="*/ 2396 w 3360"/>
                <a:gd name="T71" fmla="*/ 3288 h 4320"/>
                <a:gd name="T72" fmla="*/ 2534 w 3360"/>
                <a:gd name="T73" fmla="*/ 3090 h 4320"/>
                <a:gd name="T74" fmla="*/ 2664 w 3360"/>
                <a:gd name="T75" fmla="*/ 2888 h 4320"/>
                <a:gd name="T76" fmla="*/ 2782 w 3360"/>
                <a:gd name="T77" fmla="*/ 2678 h 4320"/>
                <a:gd name="T78" fmla="*/ 2890 w 3360"/>
                <a:gd name="T79" fmla="*/ 2466 h 4320"/>
                <a:gd name="T80" fmla="*/ 2988 w 3360"/>
                <a:gd name="T81" fmla="*/ 2248 h 4320"/>
                <a:gd name="T82" fmla="*/ 3074 w 3360"/>
                <a:gd name="T83" fmla="*/ 2024 h 4320"/>
                <a:gd name="T84" fmla="*/ 3148 w 3360"/>
                <a:gd name="T85" fmla="*/ 1798 h 4320"/>
                <a:gd name="T86" fmla="*/ 3212 w 3360"/>
                <a:gd name="T87" fmla="*/ 1568 h 4320"/>
                <a:gd name="T88" fmla="*/ 3266 w 3360"/>
                <a:gd name="T89" fmla="*/ 1334 h 4320"/>
                <a:gd name="T90" fmla="*/ 3306 w 3360"/>
                <a:gd name="T91" fmla="*/ 1096 h 4320"/>
                <a:gd name="T92" fmla="*/ 3336 w 3360"/>
                <a:gd name="T93" fmla="*/ 856 h 4320"/>
                <a:gd name="T94" fmla="*/ 3354 w 3360"/>
                <a:gd name="T95" fmla="*/ 614 h 4320"/>
                <a:gd name="T96" fmla="*/ 3360 w 3360"/>
                <a:gd name="T97" fmla="*/ 370 h 4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360" h="4320">
                  <a:moveTo>
                    <a:pt x="3360" y="370"/>
                  </a:moveTo>
                  <a:lnTo>
                    <a:pt x="3360" y="0"/>
                  </a:lnTo>
                  <a:lnTo>
                    <a:pt x="2268" y="0"/>
                  </a:lnTo>
                  <a:lnTo>
                    <a:pt x="2268" y="370"/>
                  </a:lnTo>
                  <a:lnTo>
                    <a:pt x="2268" y="370"/>
                  </a:lnTo>
                  <a:lnTo>
                    <a:pt x="2266" y="466"/>
                  </a:lnTo>
                  <a:lnTo>
                    <a:pt x="2264" y="560"/>
                  </a:lnTo>
                  <a:lnTo>
                    <a:pt x="2258" y="654"/>
                  </a:lnTo>
                  <a:lnTo>
                    <a:pt x="2250" y="748"/>
                  </a:lnTo>
                  <a:lnTo>
                    <a:pt x="2238" y="842"/>
                  </a:lnTo>
                  <a:lnTo>
                    <a:pt x="2226" y="934"/>
                  </a:lnTo>
                  <a:lnTo>
                    <a:pt x="2212" y="1026"/>
                  </a:lnTo>
                  <a:lnTo>
                    <a:pt x="2194" y="1118"/>
                  </a:lnTo>
                  <a:lnTo>
                    <a:pt x="2174" y="1210"/>
                  </a:lnTo>
                  <a:lnTo>
                    <a:pt x="2154" y="1300"/>
                  </a:lnTo>
                  <a:lnTo>
                    <a:pt x="2130" y="1390"/>
                  </a:lnTo>
                  <a:lnTo>
                    <a:pt x="2104" y="1480"/>
                  </a:lnTo>
                  <a:lnTo>
                    <a:pt x="2076" y="1568"/>
                  </a:lnTo>
                  <a:lnTo>
                    <a:pt x="2044" y="1656"/>
                  </a:lnTo>
                  <a:lnTo>
                    <a:pt x="2012" y="1742"/>
                  </a:lnTo>
                  <a:lnTo>
                    <a:pt x="1978" y="1830"/>
                  </a:lnTo>
                  <a:lnTo>
                    <a:pt x="1942" y="1914"/>
                  </a:lnTo>
                  <a:lnTo>
                    <a:pt x="1902" y="1998"/>
                  </a:lnTo>
                  <a:lnTo>
                    <a:pt x="1862" y="2082"/>
                  </a:lnTo>
                  <a:lnTo>
                    <a:pt x="1818" y="2164"/>
                  </a:lnTo>
                  <a:lnTo>
                    <a:pt x="1774" y="2246"/>
                  </a:lnTo>
                  <a:lnTo>
                    <a:pt x="1726" y="2326"/>
                  </a:lnTo>
                  <a:lnTo>
                    <a:pt x="1676" y="2406"/>
                  </a:lnTo>
                  <a:lnTo>
                    <a:pt x="1626" y="2484"/>
                  </a:lnTo>
                  <a:lnTo>
                    <a:pt x="1572" y="2562"/>
                  </a:lnTo>
                  <a:lnTo>
                    <a:pt x="1518" y="2638"/>
                  </a:lnTo>
                  <a:lnTo>
                    <a:pt x="1460" y="2714"/>
                  </a:lnTo>
                  <a:lnTo>
                    <a:pt x="1400" y="2786"/>
                  </a:lnTo>
                  <a:lnTo>
                    <a:pt x="1340" y="2860"/>
                  </a:lnTo>
                  <a:lnTo>
                    <a:pt x="1276" y="2930"/>
                  </a:lnTo>
                  <a:lnTo>
                    <a:pt x="1212" y="3000"/>
                  </a:lnTo>
                  <a:lnTo>
                    <a:pt x="1144" y="3070"/>
                  </a:lnTo>
                  <a:lnTo>
                    <a:pt x="1144" y="3070"/>
                  </a:lnTo>
                  <a:lnTo>
                    <a:pt x="1080" y="3132"/>
                  </a:lnTo>
                  <a:lnTo>
                    <a:pt x="1016" y="3192"/>
                  </a:lnTo>
                  <a:lnTo>
                    <a:pt x="950" y="3252"/>
                  </a:lnTo>
                  <a:lnTo>
                    <a:pt x="882" y="3308"/>
                  </a:lnTo>
                  <a:lnTo>
                    <a:pt x="814" y="3364"/>
                  </a:lnTo>
                  <a:lnTo>
                    <a:pt x="746" y="3418"/>
                  </a:lnTo>
                  <a:lnTo>
                    <a:pt x="674" y="3470"/>
                  </a:lnTo>
                  <a:lnTo>
                    <a:pt x="604" y="3520"/>
                  </a:lnTo>
                  <a:lnTo>
                    <a:pt x="532" y="3570"/>
                  </a:lnTo>
                  <a:lnTo>
                    <a:pt x="458" y="3616"/>
                  </a:lnTo>
                  <a:lnTo>
                    <a:pt x="384" y="3662"/>
                  </a:lnTo>
                  <a:lnTo>
                    <a:pt x="308" y="3706"/>
                  </a:lnTo>
                  <a:lnTo>
                    <a:pt x="232" y="3746"/>
                  </a:lnTo>
                  <a:lnTo>
                    <a:pt x="156" y="3786"/>
                  </a:lnTo>
                  <a:lnTo>
                    <a:pt x="78" y="3824"/>
                  </a:lnTo>
                  <a:lnTo>
                    <a:pt x="0" y="3862"/>
                  </a:lnTo>
                  <a:lnTo>
                    <a:pt x="0" y="4320"/>
                  </a:lnTo>
                  <a:lnTo>
                    <a:pt x="1364" y="4320"/>
                  </a:lnTo>
                  <a:lnTo>
                    <a:pt x="1364" y="4320"/>
                  </a:lnTo>
                  <a:lnTo>
                    <a:pt x="1436" y="4264"/>
                  </a:lnTo>
                  <a:lnTo>
                    <a:pt x="1508" y="4208"/>
                  </a:lnTo>
                  <a:lnTo>
                    <a:pt x="1578" y="4150"/>
                  </a:lnTo>
                  <a:lnTo>
                    <a:pt x="1648" y="4092"/>
                  </a:lnTo>
                  <a:lnTo>
                    <a:pt x="1716" y="4032"/>
                  </a:lnTo>
                  <a:lnTo>
                    <a:pt x="1784" y="3970"/>
                  </a:lnTo>
                  <a:lnTo>
                    <a:pt x="1850" y="3906"/>
                  </a:lnTo>
                  <a:lnTo>
                    <a:pt x="1916" y="3842"/>
                  </a:lnTo>
                  <a:lnTo>
                    <a:pt x="1916" y="3842"/>
                  </a:lnTo>
                  <a:lnTo>
                    <a:pt x="2002" y="3754"/>
                  </a:lnTo>
                  <a:lnTo>
                    <a:pt x="2086" y="3664"/>
                  </a:lnTo>
                  <a:lnTo>
                    <a:pt x="2168" y="3572"/>
                  </a:lnTo>
                  <a:lnTo>
                    <a:pt x="2246" y="3478"/>
                  </a:lnTo>
                  <a:lnTo>
                    <a:pt x="2322" y="3384"/>
                  </a:lnTo>
                  <a:lnTo>
                    <a:pt x="2396" y="3288"/>
                  </a:lnTo>
                  <a:lnTo>
                    <a:pt x="2466" y="3190"/>
                  </a:lnTo>
                  <a:lnTo>
                    <a:pt x="2534" y="3090"/>
                  </a:lnTo>
                  <a:lnTo>
                    <a:pt x="2600" y="2990"/>
                  </a:lnTo>
                  <a:lnTo>
                    <a:pt x="2664" y="2888"/>
                  </a:lnTo>
                  <a:lnTo>
                    <a:pt x="2724" y="2784"/>
                  </a:lnTo>
                  <a:lnTo>
                    <a:pt x="2782" y="2678"/>
                  </a:lnTo>
                  <a:lnTo>
                    <a:pt x="2838" y="2572"/>
                  </a:lnTo>
                  <a:lnTo>
                    <a:pt x="2890" y="2466"/>
                  </a:lnTo>
                  <a:lnTo>
                    <a:pt x="2940" y="2356"/>
                  </a:lnTo>
                  <a:lnTo>
                    <a:pt x="2988" y="2248"/>
                  </a:lnTo>
                  <a:lnTo>
                    <a:pt x="3032" y="2136"/>
                  </a:lnTo>
                  <a:lnTo>
                    <a:pt x="3074" y="2024"/>
                  </a:lnTo>
                  <a:lnTo>
                    <a:pt x="3112" y="1912"/>
                  </a:lnTo>
                  <a:lnTo>
                    <a:pt x="3148" y="1798"/>
                  </a:lnTo>
                  <a:lnTo>
                    <a:pt x="3182" y="1682"/>
                  </a:lnTo>
                  <a:lnTo>
                    <a:pt x="3212" y="1568"/>
                  </a:lnTo>
                  <a:lnTo>
                    <a:pt x="3240" y="1450"/>
                  </a:lnTo>
                  <a:lnTo>
                    <a:pt x="3266" y="1334"/>
                  </a:lnTo>
                  <a:lnTo>
                    <a:pt x="3288" y="1216"/>
                  </a:lnTo>
                  <a:lnTo>
                    <a:pt x="3306" y="1096"/>
                  </a:lnTo>
                  <a:lnTo>
                    <a:pt x="3322" y="976"/>
                  </a:lnTo>
                  <a:lnTo>
                    <a:pt x="3336" y="856"/>
                  </a:lnTo>
                  <a:lnTo>
                    <a:pt x="3346" y="736"/>
                  </a:lnTo>
                  <a:lnTo>
                    <a:pt x="3354" y="614"/>
                  </a:lnTo>
                  <a:lnTo>
                    <a:pt x="3358" y="492"/>
                  </a:lnTo>
                  <a:lnTo>
                    <a:pt x="3360" y="370"/>
                  </a:ln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15" name="Rectangle 5"/>
          <p:cNvSpPr>
            <a:spLocks noChangeArrowheads="1"/>
          </p:cNvSpPr>
          <p:nvPr userDrawn="1"/>
        </p:nvSpPr>
        <p:spPr bwMode="auto">
          <a:xfrm>
            <a:off x="7063200" y="0"/>
            <a:ext cx="1733550" cy="6858000"/>
          </a:xfrm>
          <a:prstGeom prst="rect">
            <a:avLst/>
          </a:prstGeom>
          <a:solidFill>
            <a:schemeClr val="accent2"/>
          </a:solidFill>
          <a:ln>
            <a:noFill/>
          </a:ln>
        </p:spPr>
        <p:txBody>
          <a:bodyPr vert="horz" wrap="square" lIns="91440" tIns="45720" rIns="91440" bIns="45720" numCol="1" anchor="t" anchorCtr="0" compatLnSpc="1">
            <a:prstTxWarp prst="textNoShape">
              <a:avLst/>
            </a:prstTxWarp>
          </a:bodyPr>
          <a:lstStyle/>
          <a:p>
            <a:endParaRPr lang="en-GB"/>
          </a:p>
        </p:txBody>
      </p:sp>
      <p:sp>
        <p:nvSpPr>
          <p:cNvPr id="4" name="Date Placeholder 3"/>
          <p:cNvSpPr>
            <a:spLocks noGrp="1"/>
          </p:cNvSpPr>
          <p:nvPr>
            <p:ph type="dt" sz="half" idx="10"/>
          </p:nvPr>
        </p:nvSpPr>
        <p:spPr/>
        <p:txBody>
          <a:bodyPr/>
          <a:lstStyle/>
          <a:p>
            <a:fld id="{60A8D220-3997-4F2A-A38A-DCC29DE634F4}" type="datetime1">
              <a:rPr lang="en-GB" smtClean="0"/>
              <a:t>14/01/2021</a:t>
            </a:fld>
            <a:endParaRPr lang="en-GB"/>
          </a:p>
        </p:txBody>
      </p:sp>
      <p:sp>
        <p:nvSpPr>
          <p:cNvPr id="5" name="Footer Placeholder 4"/>
          <p:cNvSpPr>
            <a:spLocks noGrp="1"/>
          </p:cNvSpPr>
          <p:nvPr>
            <p:ph type="ftr" sz="quarter" idx="11"/>
          </p:nvPr>
        </p:nvSpPr>
        <p:spPr/>
        <p:txBody>
          <a:bodyPr/>
          <a:lstStyle/>
          <a:p>
            <a:r>
              <a:rPr lang="en-GB"/>
              <a:t>Presentation title</a:t>
            </a:r>
          </a:p>
        </p:txBody>
      </p:sp>
      <p:sp>
        <p:nvSpPr>
          <p:cNvPr id="6" name="Slide Number Placeholder 5"/>
          <p:cNvSpPr>
            <a:spLocks noGrp="1"/>
          </p:cNvSpPr>
          <p:nvPr>
            <p:ph type="sldNum" sz="quarter" idx="12"/>
          </p:nvPr>
        </p:nvSpPr>
        <p:spPr/>
        <p:txBody>
          <a:bodyPr/>
          <a:lstStyle/>
          <a:p>
            <a:fld id="{A31A81BF-117B-485E-8558-CBCF87048141}" type="slidenum">
              <a:rPr lang="en-GB" smtClean="0"/>
              <a:t>‹#›</a:t>
            </a:fld>
            <a:endParaRPr lang="en-GB"/>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2000" y="6550199"/>
            <a:ext cx="274321" cy="141732"/>
          </a:xfrm>
          <a:prstGeom prst="rect">
            <a:avLst/>
          </a:prstGeom>
        </p:spPr>
      </p:pic>
      <p:sp>
        <p:nvSpPr>
          <p:cNvPr id="9" name="Title 8"/>
          <p:cNvSpPr>
            <a:spLocks noGrp="1"/>
          </p:cNvSpPr>
          <p:nvPr>
            <p:ph type="title"/>
          </p:nvPr>
        </p:nvSpPr>
        <p:spPr/>
        <p:txBody>
          <a:bodyPr/>
          <a:lstStyle/>
          <a:p>
            <a:r>
              <a:rPr lang="en-US" dirty="0"/>
              <a:t>Click to edit Master title style</a:t>
            </a:r>
            <a:endParaRPr lang="en-GB" dirty="0"/>
          </a:p>
        </p:txBody>
      </p:sp>
    </p:spTree>
    <p:extLst>
      <p:ext uri="{BB962C8B-B14F-4D97-AF65-F5344CB8AC3E}">
        <p14:creationId xmlns:p14="http://schemas.microsoft.com/office/powerpoint/2010/main" val="29125349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Divider 2">
    <p:spTree>
      <p:nvGrpSpPr>
        <p:cNvPr id="1" name=""/>
        <p:cNvGrpSpPr/>
        <p:nvPr/>
      </p:nvGrpSpPr>
      <p:grpSpPr>
        <a:xfrm>
          <a:off x="0" y="0"/>
          <a:ext cx="0" cy="0"/>
          <a:chOff x="0" y="0"/>
          <a:chExt cx="0" cy="0"/>
        </a:xfrm>
      </p:grpSpPr>
      <p:sp>
        <p:nvSpPr>
          <p:cNvPr id="23" name="Rectangle 13"/>
          <p:cNvSpPr>
            <a:spLocks noChangeArrowheads="1"/>
          </p:cNvSpPr>
          <p:nvPr userDrawn="1"/>
        </p:nvSpPr>
        <p:spPr bwMode="auto">
          <a:xfrm>
            <a:off x="3549600" y="0"/>
            <a:ext cx="2057400" cy="6858000"/>
          </a:xfrm>
          <a:prstGeom prst="rect">
            <a:avLst/>
          </a:prstGeom>
          <a:solidFill>
            <a:schemeClr val="accent4"/>
          </a:solidFill>
          <a:ln>
            <a:noFill/>
          </a:ln>
        </p:spPr>
        <p:txBody>
          <a:bodyPr vert="horz" wrap="square" lIns="91440" tIns="45720" rIns="91440" bIns="45720" numCol="1" anchor="t" anchorCtr="0" compatLnSpc="1">
            <a:prstTxWarp prst="textNoShape">
              <a:avLst/>
            </a:prstTxWarp>
          </a:bodyPr>
          <a:lstStyle/>
          <a:p>
            <a:endParaRPr lang="en-GB"/>
          </a:p>
        </p:txBody>
      </p:sp>
      <p:sp>
        <p:nvSpPr>
          <p:cNvPr id="17" name="Rectangle 9"/>
          <p:cNvSpPr>
            <a:spLocks noChangeArrowheads="1"/>
          </p:cNvSpPr>
          <p:nvPr userDrawn="1"/>
        </p:nvSpPr>
        <p:spPr bwMode="auto">
          <a:xfrm>
            <a:off x="7086600" y="0"/>
            <a:ext cx="2057400" cy="6858000"/>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GB"/>
          </a:p>
        </p:txBody>
      </p:sp>
      <p:sp>
        <p:nvSpPr>
          <p:cNvPr id="12" name="Freeform 5"/>
          <p:cNvSpPr>
            <a:spLocks/>
          </p:cNvSpPr>
          <p:nvPr userDrawn="1"/>
        </p:nvSpPr>
        <p:spPr bwMode="auto">
          <a:xfrm>
            <a:off x="0" y="2146300"/>
            <a:ext cx="2501900" cy="4711700"/>
          </a:xfrm>
          <a:custGeom>
            <a:avLst/>
            <a:gdLst>
              <a:gd name="T0" fmla="*/ 1576 w 1576"/>
              <a:gd name="T1" fmla="*/ 2968 h 2968"/>
              <a:gd name="T2" fmla="*/ 1576 w 1576"/>
              <a:gd name="T3" fmla="*/ 2968 h 2968"/>
              <a:gd name="T4" fmla="*/ 1554 w 1576"/>
              <a:gd name="T5" fmla="*/ 2864 h 2968"/>
              <a:gd name="T6" fmla="*/ 1530 w 1576"/>
              <a:gd name="T7" fmla="*/ 2760 h 2968"/>
              <a:gd name="T8" fmla="*/ 1506 w 1576"/>
              <a:gd name="T9" fmla="*/ 2658 h 2968"/>
              <a:gd name="T10" fmla="*/ 1478 w 1576"/>
              <a:gd name="T11" fmla="*/ 2556 h 2968"/>
              <a:gd name="T12" fmla="*/ 1448 w 1576"/>
              <a:gd name="T13" fmla="*/ 2454 h 2968"/>
              <a:gd name="T14" fmla="*/ 1418 w 1576"/>
              <a:gd name="T15" fmla="*/ 2352 h 2968"/>
              <a:gd name="T16" fmla="*/ 1384 w 1576"/>
              <a:gd name="T17" fmla="*/ 2252 h 2968"/>
              <a:gd name="T18" fmla="*/ 1350 w 1576"/>
              <a:gd name="T19" fmla="*/ 2152 h 2968"/>
              <a:gd name="T20" fmla="*/ 1314 w 1576"/>
              <a:gd name="T21" fmla="*/ 2052 h 2968"/>
              <a:gd name="T22" fmla="*/ 1276 w 1576"/>
              <a:gd name="T23" fmla="*/ 1954 h 2968"/>
              <a:gd name="T24" fmla="*/ 1236 w 1576"/>
              <a:gd name="T25" fmla="*/ 1856 h 2968"/>
              <a:gd name="T26" fmla="*/ 1194 w 1576"/>
              <a:gd name="T27" fmla="*/ 1760 h 2968"/>
              <a:gd name="T28" fmla="*/ 1150 w 1576"/>
              <a:gd name="T29" fmla="*/ 1664 h 2968"/>
              <a:gd name="T30" fmla="*/ 1106 w 1576"/>
              <a:gd name="T31" fmla="*/ 1568 h 2968"/>
              <a:gd name="T32" fmla="*/ 1058 w 1576"/>
              <a:gd name="T33" fmla="*/ 1472 h 2968"/>
              <a:gd name="T34" fmla="*/ 1010 w 1576"/>
              <a:gd name="T35" fmla="*/ 1378 h 2968"/>
              <a:gd name="T36" fmla="*/ 958 w 1576"/>
              <a:gd name="T37" fmla="*/ 1286 h 2968"/>
              <a:gd name="T38" fmla="*/ 906 w 1576"/>
              <a:gd name="T39" fmla="*/ 1194 h 2968"/>
              <a:gd name="T40" fmla="*/ 852 w 1576"/>
              <a:gd name="T41" fmla="*/ 1102 h 2968"/>
              <a:gd name="T42" fmla="*/ 798 w 1576"/>
              <a:gd name="T43" fmla="*/ 1012 h 2968"/>
              <a:gd name="T44" fmla="*/ 740 w 1576"/>
              <a:gd name="T45" fmla="*/ 922 h 2968"/>
              <a:gd name="T46" fmla="*/ 680 w 1576"/>
              <a:gd name="T47" fmla="*/ 832 h 2968"/>
              <a:gd name="T48" fmla="*/ 620 w 1576"/>
              <a:gd name="T49" fmla="*/ 746 h 2968"/>
              <a:gd name="T50" fmla="*/ 558 w 1576"/>
              <a:gd name="T51" fmla="*/ 658 h 2968"/>
              <a:gd name="T52" fmla="*/ 494 w 1576"/>
              <a:gd name="T53" fmla="*/ 572 h 2968"/>
              <a:gd name="T54" fmla="*/ 428 w 1576"/>
              <a:gd name="T55" fmla="*/ 488 h 2968"/>
              <a:gd name="T56" fmla="*/ 360 w 1576"/>
              <a:gd name="T57" fmla="*/ 404 h 2968"/>
              <a:gd name="T58" fmla="*/ 292 w 1576"/>
              <a:gd name="T59" fmla="*/ 320 h 2968"/>
              <a:gd name="T60" fmla="*/ 222 w 1576"/>
              <a:gd name="T61" fmla="*/ 240 h 2968"/>
              <a:gd name="T62" fmla="*/ 148 w 1576"/>
              <a:gd name="T63" fmla="*/ 158 h 2968"/>
              <a:gd name="T64" fmla="*/ 74 w 1576"/>
              <a:gd name="T65" fmla="*/ 78 h 2968"/>
              <a:gd name="T66" fmla="*/ 0 w 1576"/>
              <a:gd name="T67" fmla="*/ 0 h 2968"/>
              <a:gd name="T68" fmla="*/ 0 w 1576"/>
              <a:gd name="T69" fmla="*/ 2316 h 2968"/>
              <a:gd name="T70" fmla="*/ 0 w 1576"/>
              <a:gd name="T71" fmla="*/ 2316 h 2968"/>
              <a:gd name="T72" fmla="*/ 34 w 1576"/>
              <a:gd name="T73" fmla="*/ 2394 h 2968"/>
              <a:gd name="T74" fmla="*/ 66 w 1576"/>
              <a:gd name="T75" fmla="*/ 2474 h 2968"/>
              <a:gd name="T76" fmla="*/ 96 w 1576"/>
              <a:gd name="T77" fmla="*/ 2556 h 2968"/>
              <a:gd name="T78" fmla="*/ 124 w 1576"/>
              <a:gd name="T79" fmla="*/ 2636 h 2968"/>
              <a:gd name="T80" fmla="*/ 152 w 1576"/>
              <a:gd name="T81" fmla="*/ 2718 h 2968"/>
              <a:gd name="T82" fmla="*/ 178 w 1576"/>
              <a:gd name="T83" fmla="*/ 2802 h 2968"/>
              <a:gd name="T84" fmla="*/ 202 w 1576"/>
              <a:gd name="T85" fmla="*/ 2884 h 2968"/>
              <a:gd name="T86" fmla="*/ 226 w 1576"/>
              <a:gd name="T87" fmla="*/ 2968 h 2968"/>
              <a:gd name="T88" fmla="*/ 1576 w 1576"/>
              <a:gd name="T89" fmla="*/ 2968 h 2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576" h="2968">
                <a:moveTo>
                  <a:pt x="1576" y="2968"/>
                </a:moveTo>
                <a:lnTo>
                  <a:pt x="1576" y="2968"/>
                </a:lnTo>
                <a:lnTo>
                  <a:pt x="1554" y="2864"/>
                </a:lnTo>
                <a:lnTo>
                  <a:pt x="1530" y="2760"/>
                </a:lnTo>
                <a:lnTo>
                  <a:pt x="1506" y="2658"/>
                </a:lnTo>
                <a:lnTo>
                  <a:pt x="1478" y="2556"/>
                </a:lnTo>
                <a:lnTo>
                  <a:pt x="1448" y="2454"/>
                </a:lnTo>
                <a:lnTo>
                  <a:pt x="1418" y="2352"/>
                </a:lnTo>
                <a:lnTo>
                  <a:pt x="1384" y="2252"/>
                </a:lnTo>
                <a:lnTo>
                  <a:pt x="1350" y="2152"/>
                </a:lnTo>
                <a:lnTo>
                  <a:pt x="1314" y="2052"/>
                </a:lnTo>
                <a:lnTo>
                  <a:pt x="1276" y="1954"/>
                </a:lnTo>
                <a:lnTo>
                  <a:pt x="1236" y="1856"/>
                </a:lnTo>
                <a:lnTo>
                  <a:pt x="1194" y="1760"/>
                </a:lnTo>
                <a:lnTo>
                  <a:pt x="1150" y="1664"/>
                </a:lnTo>
                <a:lnTo>
                  <a:pt x="1106" y="1568"/>
                </a:lnTo>
                <a:lnTo>
                  <a:pt x="1058" y="1472"/>
                </a:lnTo>
                <a:lnTo>
                  <a:pt x="1010" y="1378"/>
                </a:lnTo>
                <a:lnTo>
                  <a:pt x="958" y="1286"/>
                </a:lnTo>
                <a:lnTo>
                  <a:pt x="906" y="1194"/>
                </a:lnTo>
                <a:lnTo>
                  <a:pt x="852" y="1102"/>
                </a:lnTo>
                <a:lnTo>
                  <a:pt x="798" y="1012"/>
                </a:lnTo>
                <a:lnTo>
                  <a:pt x="740" y="922"/>
                </a:lnTo>
                <a:lnTo>
                  <a:pt x="680" y="832"/>
                </a:lnTo>
                <a:lnTo>
                  <a:pt x="620" y="746"/>
                </a:lnTo>
                <a:lnTo>
                  <a:pt x="558" y="658"/>
                </a:lnTo>
                <a:lnTo>
                  <a:pt x="494" y="572"/>
                </a:lnTo>
                <a:lnTo>
                  <a:pt x="428" y="488"/>
                </a:lnTo>
                <a:lnTo>
                  <a:pt x="360" y="404"/>
                </a:lnTo>
                <a:lnTo>
                  <a:pt x="292" y="320"/>
                </a:lnTo>
                <a:lnTo>
                  <a:pt x="222" y="240"/>
                </a:lnTo>
                <a:lnTo>
                  <a:pt x="148" y="158"/>
                </a:lnTo>
                <a:lnTo>
                  <a:pt x="74" y="78"/>
                </a:lnTo>
                <a:lnTo>
                  <a:pt x="0" y="0"/>
                </a:lnTo>
                <a:lnTo>
                  <a:pt x="0" y="2316"/>
                </a:lnTo>
                <a:lnTo>
                  <a:pt x="0" y="2316"/>
                </a:lnTo>
                <a:lnTo>
                  <a:pt x="34" y="2394"/>
                </a:lnTo>
                <a:lnTo>
                  <a:pt x="66" y="2474"/>
                </a:lnTo>
                <a:lnTo>
                  <a:pt x="96" y="2556"/>
                </a:lnTo>
                <a:lnTo>
                  <a:pt x="124" y="2636"/>
                </a:lnTo>
                <a:lnTo>
                  <a:pt x="152" y="2718"/>
                </a:lnTo>
                <a:lnTo>
                  <a:pt x="178" y="2802"/>
                </a:lnTo>
                <a:lnTo>
                  <a:pt x="202" y="2884"/>
                </a:lnTo>
                <a:lnTo>
                  <a:pt x="226" y="2968"/>
                </a:lnTo>
                <a:lnTo>
                  <a:pt x="1576" y="2968"/>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GB"/>
          </a:p>
        </p:txBody>
      </p:sp>
      <p:sp>
        <p:nvSpPr>
          <p:cNvPr id="4" name="Date Placeholder 3"/>
          <p:cNvSpPr>
            <a:spLocks noGrp="1"/>
          </p:cNvSpPr>
          <p:nvPr>
            <p:ph type="dt" sz="half" idx="10"/>
          </p:nvPr>
        </p:nvSpPr>
        <p:spPr/>
        <p:txBody>
          <a:bodyPr/>
          <a:lstStyle/>
          <a:p>
            <a:fld id="{60A8D220-3997-4F2A-A38A-DCC29DE634F4}" type="datetime1">
              <a:rPr lang="en-GB" smtClean="0"/>
              <a:t>14/01/2021</a:t>
            </a:fld>
            <a:endParaRPr lang="en-GB"/>
          </a:p>
        </p:txBody>
      </p:sp>
      <p:sp>
        <p:nvSpPr>
          <p:cNvPr id="5" name="Footer Placeholder 4"/>
          <p:cNvSpPr>
            <a:spLocks noGrp="1"/>
          </p:cNvSpPr>
          <p:nvPr>
            <p:ph type="ftr" sz="quarter" idx="11"/>
          </p:nvPr>
        </p:nvSpPr>
        <p:spPr/>
        <p:txBody>
          <a:bodyPr/>
          <a:lstStyle/>
          <a:p>
            <a:r>
              <a:rPr lang="en-GB"/>
              <a:t>Presentation title</a:t>
            </a:r>
          </a:p>
        </p:txBody>
      </p:sp>
      <p:sp>
        <p:nvSpPr>
          <p:cNvPr id="6" name="Slide Number Placeholder 5"/>
          <p:cNvSpPr>
            <a:spLocks noGrp="1"/>
          </p:cNvSpPr>
          <p:nvPr>
            <p:ph type="sldNum" sz="quarter" idx="12"/>
          </p:nvPr>
        </p:nvSpPr>
        <p:spPr/>
        <p:txBody>
          <a:bodyPr/>
          <a:lstStyle/>
          <a:p>
            <a:fld id="{A31A81BF-117B-485E-8558-CBCF87048141}" type="slidenum">
              <a:rPr lang="en-GB" smtClean="0"/>
              <a:t>‹#›</a:t>
            </a:fld>
            <a:endParaRPr lang="en-GB"/>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2000" y="6550199"/>
            <a:ext cx="274321" cy="141732"/>
          </a:xfrm>
          <a:prstGeom prst="rect">
            <a:avLst/>
          </a:prstGeom>
        </p:spPr>
      </p:pic>
      <p:sp>
        <p:nvSpPr>
          <p:cNvPr id="9" name="Title 8"/>
          <p:cNvSpPr>
            <a:spLocks noGrp="1"/>
          </p:cNvSpPr>
          <p:nvPr>
            <p:ph type="title"/>
          </p:nvPr>
        </p:nvSpPr>
        <p:spPr/>
        <p:txBody>
          <a:bodyPr/>
          <a:lstStyle/>
          <a:p>
            <a:r>
              <a:rPr lang="en-US" dirty="0"/>
              <a:t>Click to edit Master title style</a:t>
            </a:r>
            <a:endParaRPr lang="en-GB" dirty="0"/>
          </a:p>
        </p:txBody>
      </p:sp>
    </p:spTree>
    <p:extLst>
      <p:ext uri="{BB962C8B-B14F-4D97-AF65-F5344CB8AC3E}">
        <p14:creationId xmlns:p14="http://schemas.microsoft.com/office/powerpoint/2010/main" val="37458186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Divider 3">
    <p:spTree>
      <p:nvGrpSpPr>
        <p:cNvPr id="1" name=""/>
        <p:cNvGrpSpPr/>
        <p:nvPr/>
      </p:nvGrpSpPr>
      <p:grpSpPr>
        <a:xfrm>
          <a:off x="0" y="0"/>
          <a:ext cx="0" cy="0"/>
          <a:chOff x="0" y="0"/>
          <a:chExt cx="0" cy="0"/>
        </a:xfrm>
      </p:grpSpPr>
      <p:sp>
        <p:nvSpPr>
          <p:cNvPr id="15" name="Freeform 9"/>
          <p:cNvSpPr>
            <a:spLocks/>
          </p:cNvSpPr>
          <p:nvPr userDrawn="1"/>
        </p:nvSpPr>
        <p:spPr bwMode="auto">
          <a:xfrm>
            <a:off x="0" y="1238250"/>
            <a:ext cx="9144000" cy="5619750"/>
          </a:xfrm>
          <a:custGeom>
            <a:avLst/>
            <a:gdLst>
              <a:gd name="T0" fmla="*/ 5760 w 5760"/>
              <a:gd name="T1" fmla="*/ 0 h 3540"/>
              <a:gd name="T2" fmla="*/ 0 w 5760"/>
              <a:gd name="T3" fmla="*/ 1652 h 3540"/>
              <a:gd name="T4" fmla="*/ 0 w 5760"/>
              <a:gd name="T5" fmla="*/ 3540 h 3540"/>
              <a:gd name="T6" fmla="*/ 1638 w 5760"/>
              <a:gd name="T7" fmla="*/ 3540 h 3540"/>
              <a:gd name="T8" fmla="*/ 5760 w 5760"/>
              <a:gd name="T9" fmla="*/ 2358 h 3540"/>
              <a:gd name="T10" fmla="*/ 5760 w 5760"/>
              <a:gd name="T11" fmla="*/ 0 h 3540"/>
            </a:gdLst>
            <a:ahLst/>
            <a:cxnLst>
              <a:cxn ang="0">
                <a:pos x="T0" y="T1"/>
              </a:cxn>
              <a:cxn ang="0">
                <a:pos x="T2" y="T3"/>
              </a:cxn>
              <a:cxn ang="0">
                <a:pos x="T4" y="T5"/>
              </a:cxn>
              <a:cxn ang="0">
                <a:pos x="T6" y="T7"/>
              </a:cxn>
              <a:cxn ang="0">
                <a:pos x="T8" y="T9"/>
              </a:cxn>
              <a:cxn ang="0">
                <a:pos x="T10" y="T11"/>
              </a:cxn>
            </a:cxnLst>
            <a:rect l="0" t="0" r="r" b="b"/>
            <a:pathLst>
              <a:path w="5760" h="3540">
                <a:moveTo>
                  <a:pt x="5760" y="0"/>
                </a:moveTo>
                <a:lnTo>
                  <a:pt x="0" y="1652"/>
                </a:lnTo>
                <a:lnTo>
                  <a:pt x="0" y="3540"/>
                </a:lnTo>
                <a:lnTo>
                  <a:pt x="1638" y="3540"/>
                </a:lnTo>
                <a:lnTo>
                  <a:pt x="5760" y="2358"/>
                </a:lnTo>
                <a:lnTo>
                  <a:pt x="5760"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GB"/>
          </a:p>
        </p:txBody>
      </p:sp>
      <p:sp>
        <p:nvSpPr>
          <p:cNvPr id="11" name="Freeform 5"/>
          <p:cNvSpPr>
            <a:spLocks/>
          </p:cNvSpPr>
          <p:nvPr userDrawn="1"/>
        </p:nvSpPr>
        <p:spPr bwMode="auto">
          <a:xfrm>
            <a:off x="3344400" y="0"/>
            <a:ext cx="5473700" cy="6858000"/>
          </a:xfrm>
          <a:custGeom>
            <a:avLst/>
            <a:gdLst>
              <a:gd name="T0" fmla="*/ 3448 w 3448"/>
              <a:gd name="T1" fmla="*/ 3944 h 4320"/>
              <a:gd name="T2" fmla="*/ 3448 w 3448"/>
              <a:gd name="T3" fmla="*/ 3816 h 4320"/>
              <a:gd name="T4" fmla="*/ 3442 w 3448"/>
              <a:gd name="T5" fmla="*/ 3562 h 4320"/>
              <a:gd name="T6" fmla="*/ 3430 w 3448"/>
              <a:gd name="T7" fmla="*/ 3306 h 4320"/>
              <a:gd name="T8" fmla="*/ 3414 w 3448"/>
              <a:gd name="T9" fmla="*/ 3054 h 4320"/>
              <a:gd name="T10" fmla="*/ 3390 w 3448"/>
              <a:gd name="T11" fmla="*/ 2800 h 4320"/>
              <a:gd name="T12" fmla="*/ 3362 w 3448"/>
              <a:gd name="T13" fmla="*/ 2550 h 4320"/>
              <a:gd name="T14" fmla="*/ 3328 w 3448"/>
              <a:gd name="T15" fmla="*/ 2300 h 4320"/>
              <a:gd name="T16" fmla="*/ 3290 w 3448"/>
              <a:gd name="T17" fmla="*/ 2050 h 4320"/>
              <a:gd name="T18" fmla="*/ 3244 w 3448"/>
              <a:gd name="T19" fmla="*/ 1804 h 4320"/>
              <a:gd name="T20" fmla="*/ 3194 w 3448"/>
              <a:gd name="T21" fmla="*/ 1558 h 4320"/>
              <a:gd name="T22" fmla="*/ 3138 w 3448"/>
              <a:gd name="T23" fmla="*/ 1314 h 4320"/>
              <a:gd name="T24" fmla="*/ 3078 w 3448"/>
              <a:gd name="T25" fmla="*/ 1070 h 4320"/>
              <a:gd name="T26" fmla="*/ 3012 w 3448"/>
              <a:gd name="T27" fmla="*/ 830 h 4320"/>
              <a:gd name="T28" fmla="*/ 2940 w 3448"/>
              <a:gd name="T29" fmla="*/ 590 h 4320"/>
              <a:gd name="T30" fmla="*/ 2862 w 3448"/>
              <a:gd name="T31" fmla="*/ 352 h 4320"/>
              <a:gd name="T32" fmla="*/ 2780 w 3448"/>
              <a:gd name="T33" fmla="*/ 116 h 4320"/>
              <a:gd name="T34" fmla="*/ 0 w 3448"/>
              <a:gd name="T35" fmla="*/ 0 h 4320"/>
              <a:gd name="T36" fmla="*/ 56 w 3448"/>
              <a:gd name="T37" fmla="*/ 114 h 4320"/>
              <a:gd name="T38" fmla="*/ 164 w 3448"/>
              <a:gd name="T39" fmla="*/ 344 h 4320"/>
              <a:gd name="T40" fmla="*/ 266 w 3448"/>
              <a:gd name="T41" fmla="*/ 576 h 4320"/>
              <a:gd name="T42" fmla="*/ 362 w 3448"/>
              <a:gd name="T43" fmla="*/ 812 h 4320"/>
              <a:gd name="T44" fmla="*/ 448 w 3448"/>
              <a:gd name="T45" fmla="*/ 1050 h 4320"/>
              <a:gd name="T46" fmla="*/ 530 w 3448"/>
              <a:gd name="T47" fmla="*/ 1292 h 4320"/>
              <a:gd name="T48" fmla="*/ 604 w 3448"/>
              <a:gd name="T49" fmla="*/ 1536 h 4320"/>
              <a:gd name="T50" fmla="*/ 670 w 3448"/>
              <a:gd name="T51" fmla="*/ 1782 h 4320"/>
              <a:gd name="T52" fmla="*/ 730 w 3448"/>
              <a:gd name="T53" fmla="*/ 2030 h 4320"/>
              <a:gd name="T54" fmla="*/ 782 w 3448"/>
              <a:gd name="T55" fmla="*/ 2280 h 4320"/>
              <a:gd name="T56" fmla="*/ 826 w 3448"/>
              <a:gd name="T57" fmla="*/ 2530 h 4320"/>
              <a:gd name="T58" fmla="*/ 864 w 3448"/>
              <a:gd name="T59" fmla="*/ 2784 h 4320"/>
              <a:gd name="T60" fmla="*/ 894 w 3448"/>
              <a:gd name="T61" fmla="*/ 3040 h 4320"/>
              <a:gd name="T62" fmla="*/ 916 w 3448"/>
              <a:gd name="T63" fmla="*/ 3296 h 4320"/>
              <a:gd name="T64" fmla="*/ 932 w 3448"/>
              <a:gd name="T65" fmla="*/ 3556 h 4320"/>
              <a:gd name="T66" fmla="*/ 938 w 3448"/>
              <a:gd name="T67" fmla="*/ 3814 h 4320"/>
              <a:gd name="T68" fmla="*/ 940 w 3448"/>
              <a:gd name="T69" fmla="*/ 4320 h 4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448" h="4320">
                <a:moveTo>
                  <a:pt x="3448" y="4320"/>
                </a:moveTo>
                <a:lnTo>
                  <a:pt x="3448" y="3944"/>
                </a:lnTo>
                <a:lnTo>
                  <a:pt x="3448" y="3944"/>
                </a:lnTo>
                <a:lnTo>
                  <a:pt x="3448" y="3816"/>
                </a:lnTo>
                <a:lnTo>
                  <a:pt x="3446" y="3690"/>
                </a:lnTo>
                <a:lnTo>
                  <a:pt x="3442" y="3562"/>
                </a:lnTo>
                <a:lnTo>
                  <a:pt x="3436" y="3434"/>
                </a:lnTo>
                <a:lnTo>
                  <a:pt x="3430" y="3306"/>
                </a:lnTo>
                <a:lnTo>
                  <a:pt x="3422" y="3180"/>
                </a:lnTo>
                <a:lnTo>
                  <a:pt x="3414" y="3054"/>
                </a:lnTo>
                <a:lnTo>
                  <a:pt x="3402" y="2926"/>
                </a:lnTo>
                <a:lnTo>
                  <a:pt x="3390" y="2800"/>
                </a:lnTo>
                <a:lnTo>
                  <a:pt x="3378" y="2676"/>
                </a:lnTo>
                <a:lnTo>
                  <a:pt x="3362" y="2550"/>
                </a:lnTo>
                <a:lnTo>
                  <a:pt x="3346" y="2424"/>
                </a:lnTo>
                <a:lnTo>
                  <a:pt x="3328" y="2300"/>
                </a:lnTo>
                <a:lnTo>
                  <a:pt x="3310" y="2176"/>
                </a:lnTo>
                <a:lnTo>
                  <a:pt x="3290" y="2050"/>
                </a:lnTo>
                <a:lnTo>
                  <a:pt x="3268" y="1928"/>
                </a:lnTo>
                <a:lnTo>
                  <a:pt x="3244" y="1804"/>
                </a:lnTo>
                <a:lnTo>
                  <a:pt x="3220" y="1680"/>
                </a:lnTo>
                <a:lnTo>
                  <a:pt x="3194" y="1558"/>
                </a:lnTo>
                <a:lnTo>
                  <a:pt x="3168" y="1436"/>
                </a:lnTo>
                <a:lnTo>
                  <a:pt x="3138" y="1314"/>
                </a:lnTo>
                <a:lnTo>
                  <a:pt x="3108" y="1192"/>
                </a:lnTo>
                <a:lnTo>
                  <a:pt x="3078" y="1070"/>
                </a:lnTo>
                <a:lnTo>
                  <a:pt x="3046" y="950"/>
                </a:lnTo>
                <a:lnTo>
                  <a:pt x="3012" y="830"/>
                </a:lnTo>
                <a:lnTo>
                  <a:pt x="2976" y="710"/>
                </a:lnTo>
                <a:lnTo>
                  <a:pt x="2940" y="590"/>
                </a:lnTo>
                <a:lnTo>
                  <a:pt x="2902" y="470"/>
                </a:lnTo>
                <a:lnTo>
                  <a:pt x="2862" y="352"/>
                </a:lnTo>
                <a:lnTo>
                  <a:pt x="2822" y="234"/>
                </a:lnTo>
                <a:lnTo>
                  <a:pt x="2780" y="116"/>
                </a:lnTo>
                <a:lnTo>
                  <a:pt x="2736" y="0"/>
                </a:lnTo>
                <a:lnTo>
                  <a:pt x="0" y="0"/>
                </a:lnTo>
                <a:lnTo>
                  <a:pt x="0" y="0"/>
                </a:lnTo>
                <a:lnTo>
                  <a:pt x="56" y="114"/>
                </a:lnTo>
                <a:lnTo>
                  <a:pt x="112" y="228"/>
                </a:lnTo>
                <a:lnTo>
                  <a:pt x="164" y="344"/>
                </a:lnTo>
                <a:lnTo>
                  <a:pt x="216" y="460"/>
                </a:lnTo>
                <a:lnTo>
                  <a:pt x="266" y="576"/>
                </a:lnTo>
                <a:lnTo>
                  <a:pt x="314" y="694"/>
                </a:lnTo>
                <a:lnTo>
                  <a:pt x="362" y="812"/>
                </a:lnTo>
                <a:lnTo>
                  <a:pt x="406" y="932"/>
                </a:lnTo>
                <a:lnTo>
                  <a:pt x="448" y="1050"/>
                </a:lnTo>
                <a:lnTo>
                  <a:pt x="490" y="1172"/>
                </a:lnTo>
                <a:lnTo>
                  <a:pt x="530" y="1292"/>
                </a:lnTo>
                <a:lnTo>
                  <a:pt x="568" y="1414"/>
                </a:lnTo>
                <a:lnTo>
                  <a:pt x="604" y="1536"/>
                </a:lnTo>
                <a:lnTo>
                  <a:pt x="638" y="1658"/>
                </a:lnTo>
                <a:lnTo>
                  <a:pt x="670" y="1782"/>
                </a:lnTo>
                <a:lnTo>
                  <a:pt x="700" y="1904"/>
                </a:lnTo>
                <a:lnTo>
                  <a:pt x="730" y="2030"/>
                </a:lnTo>
                <a:lnTo>
                  <a:pt x="756" y="2154"/>
                </a:lnTo>
                <a:lnTo>
                  <a:pt x="782" y="2280"/>
                </a:lnTo>
                <a:lnTo>
                  <a:pt x="804" y="2404"/>
                </a:lnTo>
                <a:lnTo>
                  <a:pt x="826" y="2530"/>
                </a:lnTo>
                <a:lnTo>
                  <a:pt x="846" y="2658"/>
                </a:lnTo>
                <a:lnTo>
                  <a:pt x="864" y="2784"/>
                </a:lnTo>
                <a:lnTo>
                  <a:pt x="880" y="2912"/>
                </a:lnTo>
                <a:lnTo>
                  <a:pt x="894" y="3040"/>
                </a:lnTo>
                <a:lnTo>
                  <a:pt x="906" y="3168"/>
                </a:lnTo>
                <a:lnTo>
                  <a:pt x="916" y="3296"/>
                </a:lnTo>
                <a:lnTo>
                  <a:pt x="924" y="3426"/>
                </a:lnTo>
                <a:lnTo>
                  <a:pt x="932" y="3556"/>
                </a:lnTo>
                <a:lnTo>
                  <a:pt x="936" y="3684"/>
                </a:lnTo>
                <a:lnTo>
                  <a:pt x="938" y="3814"/>
                </a:lnTo>
                <a:lnTo>
                  <a:pt x="940" y="3944"/>
                </a:lnTo>
                <a:lnTo>
                  <a:pt x="940" y="4320"/>
                </a:lnTo>
                <a:lnTo>
                  <a:pt x="3448" y="432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GB"/>
          </a:p>
        </p:txBody>
      </p:sp>
      <p:sp>
        <p:nvSpPr>
          <p:cNvPr id="4" name="Date Placeholder 3"/>
          <p:cNvSpPr>
            <a:spLocks noGrp="1"/>
          </p:cNvSpPr>
          <p:nvPr>
            <p:ph type="dt" sz="half" idx="10"/>
          </p:nvPr>
        </p:nvSpPr>
        <p:spPr/>
        <p:txBody>
          <a:bodyPr/>
          <a:lstStyle/>
          <a:p>
            <a:fld id="{60A8D220-3997-4F2A-A38A-DCC29DE634F4}" type="datetime1">
              <a:rPr lang="en-GB" smtClean="0"/>
              <a:t>14/01/2021</a:t>
            </a:fld>
            <a:endParaRPr lang="en-GB"/>
          </a:p>
        </p:txBody>
      </p:sp>
      <p:sp>
        <p:nvSpPr>
          <p:cNvPr id="5" name="Footer Placeholder 4"/>
          <p:cNvSpPr>
            <a:spLocks noGrp="1"/>
          </p:cNvSpPr>
          <p:nvPr>
            <p:ph type="ftr" sz="quarter" idx="11"/>
          </p:nvPr>
        </p:nvSpPr>
        <p:spPr/>
        <p:txBody>
          <a:bodyPr/>
          <a:lstStyle/>
          <a:p>
            <a:r>
              <a:rPr lang="en-GB"/>
              <a:t>Presentation title</a:t>
            </a:r>
          </a:p>
        </p:txBody>
      </p:sp>
      <p:sp>
        <p:nvSpPr>
          <p:cNvPr id="6" name="Slide Number Placeholder 5"/>
          <p:cNvSpPr>
            <a:spLocks noGrp="1"/>
          </p:cNvSpPr>
          <p:nvPr>
            <p:ph type="sldNum" sz="quarter" idx="12"/>
          </p:nvPr>
        </p:nvSpPr>
        <p:spPr/>
        <p:txBody>
          <a:bodyPr/>
          <a:lstStyle/>
          <a:p>
            <a:fld id="{A31A81BF-117B-485E-8558-CBCF87048141}" type="slidenum">
              <a:rPr lang="en-GB" smtClean="0"/>
              <a:t>‹#›</a:t>
            </a:fld>
            <a:endParaRPr lang="en-GB"/>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2000" y="6550199"/>
            <a:ext cx="274321" cy="141732"/>
          </a:xfrm>
          <a:prstGeom prst="rect">
            <a:avLst/>
          </a:prstGeom>
        </p:spPr>
      </p:pic>
      <p:sp>
        <p:nvSpPr>
          <p:cNvPr id="9" name="Title 8"/>
          <p:cNvSpPr>
            <a:spLocks noGrp="1"/>
          </p:cNvSpPr>
          <p:nvPr>
            <p:ph type="title"/>
          </p:nvPr>
        </p:nvSpPr>
        <p:spPr/>
        <p:txBody>
          <a:bodyPr/>
          <a:lstStyle/>
          <a:p>
            <a:r>
              <a:rPr lang="en-US" dirty="0"/>
              <a:t>Click to edit Master title style</a:t>
            </a:r>
            <a:endParaRPr lang="en-GB" dirty="0"/>
          </a:p>
        </p:txBody>
      </p:sp>
    </p:spTree>
    <p:extLst>
      <p:ext uri="{BB962C8B-B14F-4D97-AF65-F5344CB8AC3E}">
        <p14:creationId xmlns:p14="http://schemas.microsoft.com/office/powerpoint/2010/main" val="122666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 Column (Yellow Stripe)">
    <p:spTree>
      <p:nvGrpSpPr>
        <p:cNvPr id="1" name=""/>
        <p:cNvGrpSpPr/>
        <p:nvPr/>
      </p:nvGrpSpPr>
      <p:grpSpPr>
        <a:xfrm>
          <a:off x="0" y="0"/>
          <a:ext cx="0" cy="0"/>
          <a:chOff x="0" y="0"/>
          <a:chExt cx="0" cy="0"/>
        </a:xfrm>
      </p:grpSpPr>
      <p:sp>
        <p:nvSpPr>
          <p:cNvPr id="10" name="Rectangle 9"/>
          <p:cNvSpPr/>
          <p:nvPr userDrawn="1"/>
        </p:nvSpPr>
        <p:spPr>
          <a:xfrm>
            <a:off x="0" y="6426000"/>
            <a:ext cx="9144000" cy="432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Freeform 5"/>
          <p:cNvSpPr>
            <a:spLocks/>
          </p:cNvSpPr>
          <p:nvPr userDrawn="1"/>
        </p:nvSpPr>
        <p:spPr bwMode="auto">
          <a:xfrm>
            <a:off x="2400300" y="5508625"/>
            <a:ext cx="6743700" cy="1349375"/>
          </a:xfrm>
          <a:custGeom>
            <a:avLst/>
            <a:gdLst>
              <a:gd name="T0" fmla="*/ 4248 w 4248"/>
              <a:gd name="T1" fmla="*/ 0 h 850"/>
              <a:gd name="T2" fmla="*/ 0 w 4248"/>
              <a:gd name="T3" fmla="*/ 850 h 850"/>
              <a:gd name="T4" fmla="*/ 1734 w 4248"/>
              <a:gd name="T5" fmla="*/ 850 h 850"/>
              <a:gd name="T6" fmla="*/ 4248 w 4248"/>
              <a:gd name="T7" fmla="*/ 346 h 850"/>
              <a:gd name="T8" fmla="*/ 4248 w 4248"/>
              <a:gd name="T9" fmla="*/ 0 h 850"/>
            </a:gdLst>
            <a:ahLst/>
            <a:cxnLst>
              <a:cxn ang="0">
                <a:pos x="T0" y="T1"/>
              </a:cxn>
              <a:cxn ang="0">
                <a:pos x="T2" y="T3"/>
              </a:cxn>
              <a:cxn ang="0">
                <a:pos x="T4" y="T5"/>
              </a:cxn>
              <a:cxn ang="0">
                <a:pos x="T6" y="T7"/>
              </a:cxn>
              <a:cxn ang="0">
                <a:pos x="T8" y="T9"/>
              </a:cxn>
            </a:cxnLst>
            <a:rect l="0" t="0" r="r" b="b"/>
            <a:pathLst>
              <a:path w="4248" h="850">
                <a:moveTo>
                  <a:pt x="4248" y="0"/>
                </a:moveTo>
                <a:lnTo>
                  <a:pt x="0" y="850"/>
                </a:lnTo>
                <a:lnTo>
                  <a:pt x="1734" y="850"/>
                </a:lnTo>
                <a:lnTo>
                  <a:pt x="4248" y="346"/>
                </a:lnTo>
                <a:lnTo>
                  <a:pt x="4248" y="0"/>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GB"/>
          </a:p>
        </p:txBody>
      </p:sp>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a:xfrm>
            <a:off x="432000" y="1639341"/>
            <a:ext cx="3996000" cy="435465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fld id="{8D6647E1-4C0D-4D19-A8FC-DA713CA5034F}" type="datetime1">
              <a:rPr lang="en-GB" smtClean="0"/>
              <a:t>14/01/2021</a:t>
            </a:fld>
            <a:endParaRPr lang="en-GB"/>
          </a:p>
        </p:txBody>
      </p:sp>
      <p:sp>
        <p:nvSpPr>
          <p:cNvPr id="5" name="Footer Placeholder 4"/>
          <p:cNvSpPr>
            <a:spLocks noGrp="1"/>
          </p:cNvSpPr>
          <p:nvPr>
            <p:ph type="ftr" sz="quarter" idx="11"/>
          </p:nvPr>
        </p:nvSpPr>
        <p:spPr/>
        <p:txBody>
          <a:bodyPr/>
          <a:lstStyle/>
          <a:p>
            <a:r>
              <a:rPr lang="en-GB"/>
              <a:t>Presentation title</a:t>
            </a:r>
          </a:p>
        </p:txBody>
      </p:sp>
      <p:sp>
        <p:nvSpPr>
          <p:cNvPr id="6" name="Slide Number Placeholder 5"/>
          <p:cNvSpPr>
            <a:spLocks noGrp="1"/>
          </p:cNvSpPr>
          <p:nvPr>
            <p:ph type="sldNum" sz="quarter" idx="12"/>
          </p:nvPr>
        </p:nvSpPr>
        <p:spPr/>
        <p:txBody>
          <a:bodyPr/>
          <a:lstStyle/>
          <a:p>
            <a:fld id="{A31A81BF-117B-485E-8558-CBCF87048141}" type="slidenum">
              <a:rPr lang="en-GB" smtClean="0"/>
              <a:t>‹#›</a:t>
            </a:fld>
            <a:endParaRPr lang="en-GB"/>
          </a:p>
        </p:txBody>
      </p:sp>
      <p:sp>
        <p:nvSpPr>
          <p:cNvPr id="9" name="Content Placeholder 8"/>
          <p:cNvSpPr>
            <a:spLocks noGrp="1"/>
          </p:cNvSpPr>
          <p:nvPr>
            <p:ph sz="quarter" idx="13"/>
          </p:nvPr>
        </p:nvSpPr>
        <p:spPr>
          <a:xfrm>
            <a:off x="4716001" y="1639341"/>
            <a:ext cx="3996000" cy="4356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2000" y="6550199"/>
            <a:ext cx="274321" cy="141732"/>
          </a:xfrm>
          <a:prstGeom prst="rect">
            <a:avLst/>
          </a:prstGeom>
        </p:spPr>
      </p:pic>
    </p:spTree>
    <p:extLst>
      <p:ext uri="{BB962C8B-B14F-4D97-AF65-F5344CB8AC3E}">
        <p14:creationId xmlns:p14="http://schemas.microsoft.com/office/powerpoint/2010/main" val="2868697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 Column (Pink Stripe)">
    <p:spTree>
      <p:nvGrpSpPr>
        <p:cNvPr id="1" name=""/>
        <p:cNvGrpSpPr/>
        <p:nvPr/>
      </p:nvGrpSpPr>
      <p:grpSpPr>
        <a:xfrm>
          <a:off x="0" y="0"/>
          <a:ext cx="0" cy="0"/>
          <a:chOff x="0" y="0"/>
          <a:chExt cx="0" cy="0"/>
        </a:xfrm>
      </p:grpSpPr>
      <p:sp>
        <p:nvSpPr>
          <p:cNvPr id="8" name="Rectangle 7"/>
          <p:cNvSpPr/>
          <p:nvPr userDrawn="1"/>
        </p:nvSpPr>
        <p:spPr>
          <a:xfrm>
            <a:off x="0" y="6426000"/>
            <a:ext cx="9144000" cy="432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Freeform 5"/>
          <p:cNvSpPr>
            <a:spLocks/>
          </p:cNvSpPr>
          <p:nvPr userDrawn="1"/>
        </p:nvSpPr>
        <p:spPr bwMode="auto">
          <a:xfrm>
            <a:off x="2400300" y="5508625"/>
            <a:ext cx="6743700" cy="1349375"/>
          </a:xfrm>
          <a:custGeom>
            <a:avLst/>
            <a:gdLst>
              <a:gd name="T0" fmla="*/ 4248 w 4248"/>
              <a:gd name="T1" fmla="*/ 0 h 850"/>
              <a:gd name="T2" fmla="*/ 0 w 4248"/>
              <a:gd name="T3" fmla="*/ 850 h 850"/>
              <a:gd name="T4" fmla="*/ 1734 w 4248"/>
              <a:gd name="T5" fmla="*/ 850 h 850"/>
              <a:gd name="T6" fmla="*/ 4248 w 4248"/>
              <a:gd name="T7" fmla="*/ 346 h 850"/>
              <a:gd name="T8" fmla="*/ 4248 w 4248"/>
              <a:gd name="T9" fmla="*/ 0 h 850"/>
            </a:gdLst>
            <a:ahLst/>
            <a:cxnLst>
              <a:cxn ang="0">
                <a:pos x="T0" y="T1"/>
              </a:cxn>
              <a:cxn ang="0">
                <a:pos x="T2" y="T3"/>
              </a:cxn>
              <a:cxn ang="0">
                <a:pos x="T4" y="T5"/>
              </a:cxn>
              <a:cxn ang="0">
                <a:pos x="T6" y="T7"/>
              </a:cxn>
              <a:cxn ang="0">
                <a:pos x="T8" y="T9"/>
              </a:cxn>
            </a:cxnLst>
            <a:rect l="0" t="0" r="r" b="b"/>
            <a:pathLst>
              <a:path w="4248" h="850">
                <a:moveTo>
                  <a:pt x="4248" y="0"/>
                </a:moveTo>
                <a:lnTo>
                  <a:pt x="0" y="850"/>
                </a:lnTo>
                <a:lnTo>
                  <a:pt x="1734" y="850"/>
                </a:lnTo>
                <a:lnTo>
                  <a:pt x="4248" y="346"/>
                </a:lnTo>
                <a:lnTo>
                  <a:pt x="4248"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GB"/>
          </a:p>
        </p:txBody>
      </p:sp>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a:xfrm>
            <a:off x="432000" y="1639341"/>
            <a:ext cx="3996000" cy="435465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fld id="{B692C158-DF86-438E-9A4F-6275C1C6AF50}" type="datetime1">
              <a:rPr lang="en-GB" smtClean="0"/>
              <a:t>14/01/2021</a:t>
            </a:fld>
            <a:endParaRPr lang="en-GB"/>
          </a:p>
        </p:txBody>
      </p:sp>
      <p:sp>
        <p:nvSpPr>
          <p:cNvPr id="5" name="Footer Placeholder 4"/>
          <p:cNvSpPr>
            <a:spLocks noGrp="1"/>
          </p:cNvSpPr>
          <p:nvPr>
            <p:ph type="ftr" sz="quarter" idx="11"/>
          </p:nvPr>
        </p:nvSpPr>
        <p:spPr/>
        <p:txBody>
          <a:bodyPr/>
          <a:lstStyle/>
          <a:p>
            <a:r>
              <a:rPr lang="en-GB"/>
              <a:t>Presentation title</a:t>
            </a:r>
          </a:p>
        </p:txBody>
      </p:sp>
      <p:sp>
        <p:nvSpPr>
          <p:cNvPr id="6" name="Slide Number Placeholder 5"/>
          <p:cNvSpPr>
            <a:spLocks noGrp="1"/>
          </p:cNvSpPr>
          <p:nvPr>
            <p:ph type="sldNum" sz="quarter" idx="12"/>
          </p:nvPr>
        </p:nvSpPr>
        <p:spPr/>
        <p:txBody>
          <a:bodyPr/>
          <a:lstStyle/>
          <a:p>
            <a:fld id="{A31A81BF-117B-485E-8558-CBCF87048141}" type="slidenum">
              <a:rPr lang="en-GB" smtClean="0"/>
              <a:t>‹#›</a:t>
            </a:fld>
            <a:endParaRPr lang="en-GB"/>
          </a:p>
        </p:txBody>
      </p:sp>
      <p:sp>
        <p:nvSpPr>
          <p:cNvPr id="9" name="Content Placeholder 8"/>
          <p:cNvSpPr>
            <a:spLocks noGrp="1"/>
          </p:cNvSpPr>
          <p:nvPr>
            <p:ph sz="quarter" idx="13"/>
          </p:nvPr>
        </p:nvSpPr>
        <p:spPr>
          <a:xfrm>
            <a:off x="4716001" y="1639341"/>
            <a:ext cx="3996000" cy="4356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2000" y="6550199"/>
            <a:ext cx="274321" cy="141732"/>
          </a:xfrm>
          <a:prstGeom prst="rect">
            <a:avLst/>
          </a:prstGeom>
        </p:spPr>
      </p:pic>
    </p:spTree>
    <p:extLst>
      <p:ext uri="{BB962C8B-B14F-4D97-AF65-F5344CB8AC3E}">
        <p14:creationId xmlns:p14="http://schemas.microsoft.com/office/powerpoint/2010/main" val="3757241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3 Column Image">
    <p:spTree>
      <p:nvGrpSpPr>
        <p:cNvPr id="1" name=""/>
        <p:cNvGrpSpPr/>
        <p:nvPr/>
      </p:nvGrpSpPr>
      <p:grpSpPr>
        <a:xfrm>
          <a:off x="0" y="0"/>
          <a:ext cx="0" cy="0"/>
          <a:chOff x="0" y="0"/>
          <a:chExt cx="0" cy="0"/>
        </a:xfrm>
      </p:grpSpPr>
      <p:sp>
        <p:nvSpPr>
          <p:cNvPr id="10" name="Rectangle 9"/>
          <p:cNvSpPr/>
          <p:nvPr userDrawn="1"/>
        </p:nvSpPr>
        <p:spPr>
          <a:xfrm>
            <a:off x="0" y="6426000"/>
            <a:ext cx="9144000" cy="432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Freeform 5"/>
          <p:cNvSpPr>
            <a:spLocks/>
          </p:cNvSpPr>
          <p:nvPr userDrawn="1"/>
        </p:nvSpPr>
        <p:spPr bwMode="auto">
          <a:xfrm>
            <a:off x="2400300" y="5508625"/>
            <a:ext cx="6743700" cy="1349375"/>
          </a:xfrm>
          <a:custGeom>
            <a:avLst/>
            <a:gdLst>
              <a:gd name="T0" fmla="*/ 4248 w 4248"/>
              <a:gd name="T1" fmla="*/ 0 h 850"/>
              <a:gd name="T2" fmla="*/ 0 w 4248"/>
              <a:gd name="T3" fmla="*/ 850 h 850"/>
              <a:gd name="T4" fmla="*/ 1734 w 4248"/>
              <a:gd name="T5" fmla="*/ 850 h 850"/>
              <a:gd name="T6" fmla="*/ 4248 w 4248"/>
              <a:gd name="T7" fmla="*/ 346 h 850"/>
              <a:gd name="T8" fmla="*/ 4248 w 4248"/>
              <a:gd name="T9" fmla="*/ 0 h 850"/>
            </a:gdLst>
            <a:ahLst/>
            <a:cxnLst>
              <a:cxn ang="0">
                <a:pos x="T0" y="T1"/>
              </a:cxn>
              <a:cxn ang="0">
                <a:pos x="T2" y="T3"/>
              </a:cxn>
              <a:cxn ang="0">
                <a:pos x="T4" y="T5"/>
              </a:cxn>
              <a:cxn ang="0">
                <a:pos x="T6" y="T7"/>
              </a:cxn>
              <a:cxn ang="0">
                <a:pos x="T8" y="T9"/>
              </a:cxn>
            </a:cxnLst>
            <a:rect l="0" t="0" r="r" b="b"/>
            <a:pathLst>
              <a:path w="4248" h="850">
                <a:moveTo>
                  <a:pt x="4248" y="0"/>
                </a:moveTo>
                <a:lnTo>
                  <a:pt x="0" y="850"/>
                </a:lnTo>
                <a:lnTo>
                  <a:pt x="1734" y="850"/>
                </a:lnTo>
                <a:lnTo>
                  <a:pt x="4248" y="346"/>
                </a:lnTo>
                <a:lnTo>
                  <a:pt x="4248" y="0"/>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GB"/>
          </a:p>
        </p:txBody>
      </p:sp>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a:xfrm>
            <a:off x="432000" y="3862801"/>
            <a:ext cx="2568000" cy="213119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fld id="{8D6647E1-4C0D-4D19-A8FC-DA713CA5034F}" type="datetime1">
              <a:rPr lang="en-GB" smtClean="0"/>
              <a:t>14/01/2021</a:t>
            </a:fld>
            <a:endParaRPr lang="en-GB"/>
          </a:p>
        </p:txBody>
      </p:sp>
      <p:sp>
        <p:nvSpPr>
          <p:cNvPr id="5" name="Footer Placeholder 4"/>
          <p:cNvSpPr>
            <a:spLocks noGrp="1"/>
          </p:cNvSpPr>
          <p:nvPr>
            <p:ph type="ftr" sz="quarter" idx="11"/>
          </p:nvPr>
        </p:nvSpPr>
        <p:spPr/>
        <p:txBody>
          <a:bodyPr/>
          <a:lstStyle/>
          <a:p>
            <a:r>
              <a:rPr lang="en-GB"/>
              <a:t>Presentation title</a:t>
            </a:r>
          </a:p>
        </p:txBody>
      </p:sp>
      <p:sp>
        <p:nvSpPr>
          <p:cNvPr id="6" name="Slide Number Placeholder 5"/>
          <p:cNvSpPr>
            <a:spLocks noGrp="1"/>
          </p:cNvSpPr>
          <p:nvPr>
            <p:ph type="sldNum" sz="quarter" idx="12"/>
          </p:nvPr>
        </p:nvSpPr>
        <p:spPr/>
        <p:txBody>
          <a:bodyPr/>
          <a:lstStyle/>
          <a:p>
            <a:fld id="{A31A81BF-117B-485E-8558-CBCF87048141}" type="slidenum">
              <a:rPr lang="en-GB" smtClean="0"/>
              <a:t>‹#›</a:t>
            </a:fld>
            <a:endParaRPr lang="en-GB"/>
          </a:p>
        </p:txBody>
      </p:sp>
      <p:sp>
        <p:nvSpPr>
          <p:cNvPr id="9" name="Content Placeholder 8"/>
          <p:cNvSpPr>
            <a:spLocks noGrp="1"/>
          </p:cNvSpPr>
          <p:nvPr>
            <p:ph sz="quarter" idx="13"/>
          </p:nvPr>
        </p:nvSpPr>
        <p:spPr>
          <a:xfrm>
            <a:off x="6144001" y="3862800"/>
            <a:ext cx="2567999" cy="2131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2000" y="6550199"/>
            <a:ext cx="274321" cy="141732"/>
          </a:xfrm>
          <a:prstGeom prst="rect">
            <a:avLst/>
          </a:prstGeom>
        </p:spPr>
      </p:pic>
      <p:sp>
        <p:nvSpPr>
          <p:cNvPr id="16" name="Content Placeholder 8"/>
          <p:cNvSpPr>
            <a:spLocks noGrp="1"/>
          </p:cNvSpPr>
          <p:nvPr>
            <p:ph sz="quarter" idx="14"/>
          </p:nvPr>
        </p:nvSpPr>
        <p:spPr>
          <a:xfrm>
            <a:off x="3288001" y="3862800"/>
            <a:ext cx="2567999" cy="2131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7" name="Picture Placeholder 16"/>
          <p:cNvSpPr>
            <a:spLocks noGrp="1"/>
          </p:cNvSpPr>
          <p:nvPr>
            <p:ph type="pic" sz="quarter" idx="15"/>
          </p:nvPr>
        </p:nvSpPr>
        <p:spPr>
          <a:xfrm>
            <a:off x="432000" y="1080000"/>
            <a:ext cx="2566800" cy="2566800"/>
          </a:xfrm>
          <a:solidFill>
            <a:schemeClr val="bg2"/>
          </a:solidFill>
        </p:spPr>
        <p:txBody>
          <a:bodyPr anchor="ctr" anchorCtr="0"/>
          <a:lstStyle>
            <a:lvl1pPr algn="ctr">
              <a:defRPr b="0"/>
            </a:lvl1pPr>
          </a:lstStyle>
          <a:p>
            <a:endParaRPr lang="en-GB" dirty="0"/>
          </a:p>
        </p:txBody>
      </p:sp>
      <p:sp>
        <p:nvSpPr>
          <p:cNvPr id="19" name="Picture Placeholder 16"/>
          <p:cNvSpPr>
            <a:spLocks noGrp="1"/>
          </p:cNvSpPr>
          <p:nvPr>
            <p:ph type="pic" sz="quarter" idx="16"/>
          </p:nvPr>
        </p:nvSpPr>
        <p:spPr>
          <a:xfrm>
            <a:off x="3289200" y="1080000"/>
            <a:ext cx="2566800" cy="2566800"/>
          </a:xfrm>
          <a:solidFill>
            <a:schemeClr val="bg2"/>
          </a:solidFill>
        </p:spPr>
        <p:txBody>
          <a:bodyPr anchor="ctr" anchorCtr="0"/>
          <a:lstStyle>
            <a:lvl1pPr algn="ctr">
              <a:defRPr b="0"/>
            </a:lvl1pPr>
          </a:lstStyle>
          <a:p>
            <a:endParaRPr lang="en-GB" dirty="0"/>
          </a:p>
        </p:txBody>
      </p:sp>
      <p:sp>
        <p:nvSpPr>
          <p:cNvPr id="20" name="Picture Placeholder 16"/>
          <p:cNvSpPr>
            <a:spLocks noGrp="1"/>
          </p:cNvSpPr>
          <p:nvPr>
            <p:ph type="pic" sz="quarter" idx="17"/>
          </p:nvPr>
        </p:nvSpPr>
        <p:spPr>
          <a:xfrm>
            <a:off x="6145200" y="1080000"/>
            <a:ext cx="2566800" cy="2566800"/>
          </a:xfrm>
          <a:solidFill>
            <a:schemeClr val="bg2"/>
          </a:solidFill>
        </p:spPr>
        <p:txBody>
          <a:bodyPr anchor="ctr" anchorCtr="0"/>
          <a:lstStyle>
            <a:lvl1pPr algn="ctr">
              <a:defRPr b="0"/>
            </a:lvl1pPr>
          </a:lstStyle>
          <a:p>
            <a:endParaRPr lang="en-GB" dirty="0"/>
          </a:p>
        </p:txBody>
      </p:sp>
    </p:spTree>
    <p:extLst>
      <p:ext uri="{BB962C8B-B14F-4D97-AF65-F5344CB8AC3E}">
        <p14:creationId xmlns:p14="http://schemas.microsoft.com/office/powerpoint/2010/main" val="1769074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828564"/>
            <a:ext cx="7763814"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685331" y="3657458"/>
            <a:ext cx="7763814"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7F3629-C2D9-4444-8FE1-1A09F8A76CAE}" type="datetime1">
              <a:rPr lang="en-GB" smtClean="0"/>
              <a:t>14/01/2021</a:t>
            </a:fld>
            <a:endParaRPr lang="en-GB" dirty="0"/>
          </a:p>
        </p:txBody>
      </p:sp>
      <p:sp>
        <p:nvSpPr>
          <p:cNvPr id="5" name="Footer Placeholder 4"/>
          <p:cNvSpPr>
            <a:spLocks noGrp="1"/>
          </p:cNvSpPr>
          <p:nvPr>
            <p:ph type="ftr" sz="quarter" idx="11"/>
          </p:nvPr>
        </p:nvSpPr>
        <p:spPr/>
        <p:txBody>
          <a:bodyPr/>
          <a:lstStyle/>
          <a:p>
            <a:r>
              <a:rPr lang="en-GB"/>
              <a:t>Presentation title</a:t>
            </a:r>
            <a:endParaRPr lang="en-GB" dirty="0"/>
          </a:p>
        </p:txBody>
      </p:sp>
      <p:sp>
        <p:nvSpPr>
          <p:cNvPr id="6" name="Slide Number Placeholder 5"/>
          <p:cNvSpPr>
            <a:spLocks noGrp="1"/>
          </p:cNvSpPr>
          <p:nvPr>
            <p:ph type="sldNum" sz="quarter" idx="12"/>
          </p:nvPr>
        </p:nvSpPr>
        <p:spPr/>
        <p:txBody>
          <a:bodyPr/>
          <a:lstStyle/>
          <a:p>
            <a:fld id="{A31A81BF-117B-485E-8558-CBCF87048141}" type="slidenum">
              <a:rPr lang="en-GB" smtClean="0"/>
              <a:pPr/>
              <a:t>‹#›</a:t>
            </a:fld>
            <a:endParaRPr lang="en-GB" dirty="0"/>
          </a:p>
        </p:txBody>
      </p:sp>
    </p:spTree>
    <p:extLst>
      <p:ext uri="{BB962C8B-B14F-4D97-AF65-F5344CB8AC3E}">
        <p14:creationId xmlns:p14="http://schemas.microsoft.com/office/powerpoint/2010/main" val="3623325600"/>
      </p:ext>
    </p:extLst>
  </p:cSld>
  <p:clrMapOvr>
    <a:masterClrMapping/>
  </p:clrMapOvr>
  <p:hf hdr="0" dt="0"/>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Background Image">
    <p:bg>
      <p:bgPr>
        <a:solidFill>
          <a:schemeClr val="bg2"/>
        </a:solidFill>
        <a:effectLst/>
      </p:bgPr>
    </p:bg>
    <p:spTree>
      <p:nvGrpSpPr>
        <p:cNvPr id="1" name=""/>
        <p:cNvGrpSpPr/>
        <p:nvPr/>
      </p:nvGrpSpPr>
      <p:grpSpPr>
        <a:xfrm>
          <a:off x="0" y="0"/>
          <a:ext cx="0" cy="0"/>
          <a:chOff x="0" y="0"/>
          <a:chExt cx="0" cy="0"/>
        </a:xfrm>
      </p:grpSpPr>
      <p:sp>
        <p:nvSpPr>
          <p:cNvPr id="7" name="Rectangle 6"/>
          <p:cNvSpPr/>
          <p:nvPr userDrawn="1"/>
        </p:nvSpPr>
        <p:spPr>
          <a:xfrm>
            <a:off x="0" y="6426000"/>
            <a:ext cx="9144000" cy="432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Freeform 5"/>
          <p:cNvSpPr>
            <a:spLocks/>
          </p:cNvSpPr>
          <p:nvPr userDrawn="1"/>
        </p:nvSpPr>
        <p:spPr bwMode="auto">
          <a:xfrm>
            <a:off x="2400300" y="5508625"/>
            <a:ext cx="6743700" cy="1349375"/>
          </a:xfrm>
          <a:custGeom>
            <a:avLst/>
            <a:gdLst>
              <a:gd name="T0" fmla="*/ 4248 w 4248"/>
              <a:gd name="T1" fmla="*/ 0 h 850"/>
              <a:gd name="T2" fmla="*/ 0 w 4248"/>
              <a:gd name="T3" fmla="*/ 850 h 850"/>
              <a:gd name="T4" fmla="*/ 1734 w 4248"/>
              <a:gd name="T5" fmla="*/ 850 h 850"/>
              <a:gd name="T6" fmla="*/ 4248 w 4248"/>
              <a:gd name="T7" fmla="*/ 346 h 850"/>
              <a:gd name="T8" fmla="*/ 4248 w 4248"/>
              <a:gd name="T9" fmla="*/ 0 h 850"/>
            </a:gdLst>
            <a:ahLst/>
            <a:cxnLst>
              <a:cxn ang="0">
                <a:pos x="T0" y="T1"/>
              </a:cxn>
              <a:cxn ang="0">
                <a:pos x="T2" y="T3"/>
              </a:cxn>
              <a:cxn ang="0">
                <a:pos x="T4" y="T5"/>
              </a:cxn>
              <a:cxn ang="0">
                <a:pos x="T6" y="T7"/>
              </a:cxn>
              <a:cxn ang="0">
                <a:pos x="T8" y="T9"/>
              </a:cxn>
            </a:cxnLst>
            <a:rect l="0" t="0" r="r" b="b"/>
            <a:pathLst>
              <a:path w="4248" h="850">
                <a:moveTo>
                  <a:pt x="4248" y="0"/>
                </a:moveTo>
                <a:lnTo>
                  <a:pt x="0" y="850"/>
                </a:lnTo>
                <a:lnTo>
                  <a:pt x="1734" y="850"/>
                </a:lnTo>
                <a:lnTo>
                  <a:pt x="4248" y="346"/>
                </a:lnTo>
                <a:lnTo>
                  <a:pt x="4248" y="0"/>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GB"/>
          </a:p>
        </p:txBody>
      </p:sp>
      <p:sp>
        <p:nvSpPr>
          <p:cNvPr id="4" name="Date Placeholder 3"/>
          <p:cNvSpPr>
            <a:spLocks noGrp="1"/>
          </p:cNvSpPr>
          <p:nvPr>
            <p:ph type="dt" sz="half" idx="10"/>
          </p:nvPr>
        </p:nvSpPr>
        <p:spPr/>
        <p:txBody>
          <a:bodyPr/>
          <a:lstStyle/>
          <a:p>
            <a:fld id="{A39095EC-B542-4474-8101-1718A2EF9B74}" type="datetime1">
              <a:rPr lang="en-GB" smtClean="0"/>
              <a:t>14/01/2021</a:t>
            </a:fld>
            <a:endParaRPr lang="en-GB"/>
          </a:p>
        </p:txBody>
      </p:sp>
      <p:sp>
        <p:nvSpPr>
          <p:cNvPr id="5" name="Footer Placeholder 4"/>
          <p:cNvSpPr>
            <a:spLocks noGrp="1"/>
          </p:cNvSpPr>
          <p:nvPr>
            <p:ph type="ftr" sz="quarter" idx="11"/>
          </p:nvPr>
        </p:nvSpPr>
        <p:spPr/>
        <p:txBody>
          <a:bodyPr/>
          <a:lstStyle/>
          <a:p>
            <a:r>
              <a:rPr lang="en-GB"/>
              <a:t>Presentation title</a:t>
            </a:r>
          </a:p>
        </p:txBody>
      </p:sp>
      <p:sp>
        <p:nvSpPr>
          <p:cNvPr id="6" name="Slide Number Placeholder 5"/>
          <p:cNvSpPr>
            <a:spLocks noGrp="1"/>
          </p:cNvSpPr>
          <p:nvPr>
            <p:ph type="sldNum" sz="quarter" idx="12"/>
          </p:nvPr>
        </p:nvSpPr>
        <p:spPr/>
        <p:txBody>
          <a:bodyPr/>
          <a:lstStyle/>
          <a:p>
            <a:fld id="{A31A81BF-117B-485E-8558-CBCF87048141}" type="slidenum">
              <a:rPr lang="en-GB" smtClean="0"/>
              <a:t>‹#›</a:t>
            </a:fld>
            <a:endParaRPr lang="en-GB"/>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2000" y="6550199"/>
            <a:ext cx="274321" cy="141732"/>
          </a:xfrm>
          <a:prstGeom prst="rect">
            <a:avLst/>
          </a:prstGeom>
        </p:spPr>
      </p:pic>
      <p:sp>
        <p:nvSpPr>
          <p:cNvPr id="13" name="Content Placeholder 8"/>
          <p:cNvSpPr>
            <a:spLocks noGrp="1"/>
          </p:cNvSpPr>
          <p:nvPr>
            <p:ph sz="quarter" idx="14"/>
          </p:nvPr>
        </p:nvSpPr>
        <p:spPr>
          <a:xfrm>
            <a:off x="432000" y="381199"/>
            <a:ext cx="2567999" cy="4658417"/>
          </a:xfrm>
        </p:spPr>
        <p:txBody>
          <a:bodyPr lIns="0" tIns="0" rIns="0" bIns="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7374580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
        <p:cNvGrpSpPr/>
        <p:nvPr/>
      </p:nvGrpSpPr>
      <p:grpSpPr>
        <a:xfrm>
          <a:off x="0" y="0"/>
          <a:ext cx="0" cy="0"/>
          <a:chOff x="0" y="0"/>
          <a:chExt cx="0" cy="0"/>
        </a:xfrm>
      </p:grpSpPr>
      <p:sp>
        <p:nvSpPr>
          <p:cNvPr id="7" name="Rectangle 6"/>
          <p:cNvSpPr/>
          <p:nvPr userDrawn="1"/>
        </p:nvSpPr>
        <p:spPr>
          <a:xfrm>
            <a:off x="0" y="6426000"/>
            <a:ext cx="9144000" cy="432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Freeform 5"/>
          <p:cNvSpPr>
            <a:spLocks/>
          </p:cNvSpPr>
          <p:nvPr userDrawn="1"/>
        </p:nvSpPr>
        <p:spPr bwMode="auto">
          <a:xfrm>
            <a:off x="2400300" y="5508625"/>
            <a:ext cx="6743700" cy="1349375"/>
          </a:xfrm>
          <a:custGeom>
            <a:avLst/>
            <a:gdLst>
              <a:gd name="T0" fmla="*/ 4248 w 4248"/>
              <a:gd name="T1" fmla="*/ 0 h 850"/>
              <a:gd name="T2" fmla="*/ 0 w 4248"/>
              <a:gd name="T3" fmla="*/ 850 h 850"/>
              <a:gd name="T4" fmla="*/ 1734 w 4248"/>
              <a:gd name="T5" fmla="*/ 850 h 850"/>
              <a:gd name="T6" fmla="*/ 4248 w 4248"/>
              <a:gd name="T7" fmla="*/ 346 h 850"/>
              <a:gd name="T8" fmla="*/ 4248 w 4248"/>
              <a:gd name="T9" fmla="*/ 0 h 850"/>
            </a:gdLst>
            <a:ahLst/>
            <a:cxnLst>
              <a:cxn ang="0">
                <a:pos x="T0" y="T1"/>
              </a:cxn>
              <a:cxn ang="0">
                <a:pos x="T2" y="T3"/>
              </a:cxn>
              <a:cxn ang="0">
                <a:pos x="T4" y="T5"/>
              </a:cxn>
              <a:cxn ang="0">
                <a:pos x="T6" y="T7"/>
              </a:cxn>
              <a:cxn ang="0">
                <a:pos x="T8" y="T9"/>
              </a:cxn>
            </a:cxnLst>
            <a:rect l="0" t="0" r="r" b="b"/>
            <a:pathLst>
              <a:path w="4248" h="850">
                <a:moveTo>
                  <a:pt x="4248" y="0"/>
                </a:moveTo>
                <a:lnTo>
                  <a:pt x="0" y="850"/>
                </a:lnTo>
                <a:lnTo>
                  <a:pt x="1734" y="850"/>
                </a:lnTo>
                <a:lnTo>
                  <a:pt x="4248" y="346"/>
                </a:lnTo>
                <a:lnTo>
                  <a:pt x="4248" y="0"/>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GB"/>
          </a:p>
        </p:txBody>
      </p:sp>
      <p:sp>
        <p:nvSpPr>
          <p:cNvPr id="4" name="Date Placeholder 3"/>
          <p:cNvSpPr>
            <a:spLocks noGrp="1"/>
          </p:cNvSpPr>
          <p:nvPr>
            <p:ph type="dt" sz="half" idx="10"/>
          </p:nvPr>
        </p:nvSpPr>
        <p:spPr/>
        <p:txBody>
          <a:bodyPr/>
          <a:lstStyle/>
          <a:p>
            <a:fld id="{A39095EC-B542-4474-8101-1718A2EF9B74}" type="datetime1">
              <a:rPr lang="en-GB" smtClean="0"/>
              <a:t>14/01/2021</a:t>
            </a:fld>
            <a:endParaRPr lang="en-GB"/>
          </a:p>
        </p:txBody>
      </p:sp>
      <p:sp>
        <p:nvSpPr>
          <p:cNvPr id="5" name="Footer Placeholder 4"/>
          <p:cNvSpPr>
            <a:spLocks noGrp="1"/>
          </p:cNvSpPr>
          <p:nvPr>
            <p:ph type="ftr" sz="quarter" idx="11"/>
          </p:nvPr>
        </p:nvSpPr>
        <p:spPr/>
        <p:txBody>
          <a:bodyPr/>
          <a:lstStyle/>
          <a:p>
            <a:r>
              <a:rPr lang="en-GB"/>
              <a:t>Presentation title</a:t>
            </a:r>
          </a:p>
        </p:txBody>
      </p:sp>
      <p:sp>
        <p:nvSpPr>
          <p:cNvPr id="6" name="Slide Number Placeholder 5"/>
          <p:cNvSpPr>
            <a:spLocks noGrp="1"/>
          </p:cNvSpPr>
          <p:nvPr>
            <p:ph type="sldNum" sz="quarter" idx="12"/>
          </p:nvPr>
        </p:nvSpPr>
        <p:spPr/>
        <p:txBody>
          <a:bodyPr/>
          <a:lstStyle/>
          <a:p>
            <a:fld id="{A31A81BF-117B-485E-8558-CBCF87048141}" type="slidenum">
              <a:rPr lang="en-GB" smtClean="0"/>
              <a:t>‹#›</a:t>
            </a:fld>
            <a:endParaRPr lang="en-GB"/>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2000" y="6550199"/>
            <a:ext cx="274321" cy="141732"/>
          </a:xfrm>
          <a:prstGeom prst="rect">
            <a:avLst/>
          </a:prstGeom>
        </p:spPr>
      </p:pic>
      <p:sp>
        <p:nvSpPr>
          <p:cNvPr id="11" name="Media Placeholder 10"/>
          <p:cNvSpPr>
            <a:spLocks noGrp="1" noChangeAspect="1"/>
          </p:cNvSpPr>
          <p:nvPr>
            <p:ph type="media" sz="quarter" idx="13"/>
          </p:nvPr>
        </p:nvSpPr>
        <p:spPr>
          <a:xfrm>
            <a:off x="432000" y="381200"/>
            <a:ext cx="8280000" cy="4658417"/>
          </a:xfrm>
          <a:solidFill>
            <a:schemeClr val="bg2"/>
          </a:solidFill>
        </p:spPr>
        <p:txBody>
          <a:bodyPr anchor="ctr" anchorCtr="0"/>
          <a:lstStyle>
            <a:lvl1pPr algn="ctr">
              <a:defRPr b="0"/>
            </a:lvl1pPr>
          </a:lstStyle>
          <a:p>
            <a:endParaRPr lang="en-GB" dirty="0"/>
          </a:p>
        </p:txBody>
      </p:sp>
      <p:sp>
        <p:nvSpPr>
          <p:cNvPr id="13" name="Content Placeholder 8"/>
          <p:cNvSpPr>
            <a:spLocks noGrp="1"/>
          </p:cNvSpPr>
          <p:nvPr>
            <p:ph sz="quarter" idx="14"/>
          </p:nvPr>
        </p:nvSpPr>
        <p:spPr>
          <a:xfrm>
            <a:off x="432000" y="381199"/>
            <a:ext cx="2567999" cy="4658417"/>
          </a:xfrm>
        </p:spPr>
        <p:txBody>
          <a:bodyPr lIns="108000" tIns="108000" rIns="108000" bIns="10800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9568888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Questions">
    <p:spTree>
      <p:nvGrpSpPr>
        <p:cNvPr id="1" name=""/>
        <p:cNvGrpSpPr/>
        <p:nvPr/>
      </p:nvGrpSpPr>
      <p:grpSpPr>
        <a:xfrm>
          <a:off x="0" y="0"/>
          <a:ext cx="0" cy="0"/>
          <a:chOff x="0" y="0"/>
          <a:chExt cx="0" cy="0"/>
        </a:xfrm>
      </p:grpSpPr>
      <p:sp>
        <p:nvSpPr>
          <p:cNvPr id="12" name="Freeform 5"/>
          <p:cNvSpPr>
            <a:spLocks/>
          </p:cNvSpPr>
          <p:nvPr userDrawn="1"/>
        </p:nvSpPr>
        <p:spPr bwMode="auto">
          <a:xfrm>
            <a:off x="0" y="3302000"/>
            <a:ext cx="9144000" cy="3556000"/>
          </a:xfrm>
          <a:custGeom>
            <a:avLst/>
            <a:gdLst>
              <a:gd name="T0" fmla="*/ 0 w 5760"/>
              <a:gd name="T1" fmla="*/ 0 h 2240"/>
              <a:gd name="T2" fmla="*/ 0 w 5760"/>
              <a:gd name="T3" fmla="*/ 1722 h 2240"/>
              <a:gd name="T4" fmla="*/ 2720 w 5760"/>
              <a:gd name="T5" fmla="*/ 2240 h 2240"/>
              <a:gd name="T6" fmla="*/ 5760 w 5760"/>
              <a:gd name="T7" fmla="*/ 2240 h 2240"/>
              <a:gd name="T8" fmla="*/ 5760 w 5760"/>
              <a:gd name="T9" fmla="*/ 1092 h 2240"/>
              <a:gd name="T10" fmla="*/ 0 w 5760"/>
              <a:gd name="T11" fmla="*/ 0 h 2240"/>
            </a:gdLst>
            <a:ahLst/>
            <a:cxnLst>
              <a:cxn ang="0">
                <a:pos x="T0" y="T1"/>
              </a:cxn>
              <a:cxn ang="0">
                <a:pos x="T2" y="T3"/>
              </a:cxn>
              <a:cxn ang="0">
                <a:pos x="T4" y="T5"/>
              </a:cxn>
              <a:cxn ang="0">
                <a:pos x="T6" y="T7"/>
              </a:cxn>
              <a:cxn ang="0">
                <a:pos x="T8" y="T9"/>
              </a:cxn>
              <a:cxn ang="0">
                <a:pos x="T10" y="T11"/>
              </a:cxn>
            </a:cxnLst>
            <a:rect l="0" t="0" r="r" b="b"/>
            <a:pathLst>
              <a:path w="5760" h="2240">
                <a:moveTo>
                  <a:pt x="0" y="0"/>
                </a:moveTo>
                <a:lnTo>
                  <a:pt x="0" y="1722"/>
                </a:lnTo>
                <a:lnTo>
                  <a:pt x="2720" y="2240"/>
                </a:lnTo>
                <a:lnTo>
                  <a:pt x="5760" y="2240"/>
                </a:lnTo>
                <a:lnTo>
                  <a:pt x="5760" y="1092"/>
                </a:lnTo>
                <a:lnTo>
                  <a:pt x="0"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GB"/>
          </a:p>
        </p:txBody>
      </p:sp>
      <p:sp>
        <p:nvSpPr>
          <p:cNvPr id="16" name="Freeform 9"/>
          <p:cNvSpPr>
            <a:spLocks/>
          </p:cNvSpPr>
          <p:nvPr userDrawn="1"/>
        </p:nvSpPr>
        <p:spPr bwMode="auto">
          <a:xfrm>
            <a:off x="0" y="1123950"/>
            <a:ext cx="9144000" cy="5734050"/>
          </a:xfrm>
          <a:custGeom>
            <a:avLst/>
            <a:gdLst>
              <a:gd name="T0" fmla="*/ 5760 w 5760"/>
              <a:gd name="T1" fmla="*/ 1358 h 3612"/>
              <a:gd name="T2" fmla="*/ 5304 w 5760"/>
              <a:gd name="T3" fmla="*/ 0 h 3612"/>
              <a:gd name="T4" fmla="*/ 5152 w 5760"/>
              <a:gd name="T5" fmla="*/ 2 h 3612"/>
              <a:gd name="T6" fmla="*/ 4848 w 5760"/>
              <a:gd name="T7" fmla="*/ 16 h 3612"/>
              <a:gd name="T8" fmla="*/ 4550 w 5760"/>
              <a:gd name="T9" fmla="*/ 46 h 3612"/>
              <a:gd name="T10" fmla="*/ 4252 w 5760"/>
              <a:gd name="T11" fmla="*/ 90 h 3612"/>
              <a:gd name="T12" fmla="*/ 3960 w 5760"/>
              <a:gd name="T13" fmla="*/ 148 h 3612"/>
              <a:gd name="T14" fmla="*/ 3672 w 5760"/>
              <a:gd name="T15" fmla="*/ 222 h 3612"/>
              <a:gd name="T16" fmla="*/ 3388 w 5760"/>
              <a:gd name="T17" fmla="*/ 308 h 3612"/>
              <a:gd name="T18" fmla="*/ 3108 w 5760"/>
              <a:gd name="T19" fmla="*/ 408 h 3612"/>
              <a:gd name="T20" fmla="*/ 2834 w 5760"/>
              <a:gd name="T21" fmla="*/ 522 h 3612"/>
              <a:gd name="T22" fmla="*/ 2566 w 5760"/>
              <a:gd name="T23" fmla="*/ 650 h 3612"/>
              <a:gd name="T24" fmla="*/ 2302 w 5760"/>
              <a:gd name="T25" fmla="*/ 790 h 3612"/>
              <a:gd name="T26" fmla="*/ 2048 w 5760"/>
              <a:gd name="T27" fmla="*/ 944 h 3612"/>
              <a:gd name="T28" fmla="*/ 1798 w 5760"/>
              <a:gd name="T29" fmla="*/ 1110 h 3612"/>
              <a:gd name="T30" fmla="*/ 1556 w 5760"/>
              <a:gd name="T31" fmla="*/ 1290 h 3612"/>
              <a:gd name="T32" fmla="*/ 1324 w 5760"/>
              <a:gd name="T33" fmla="*/ 1482 h 3612"/>
              <a:gd name="T34" fmla="*/ 1098 w 5760"/>
              <a:gd name="T35" fmla="*/ 1688 h 3612"/>
              <a:gd name="T36" fmla="*/ 988 w 5760"/>
              <a:gd name="T37" fmla="*/ 1794 h 3612"/>
              <a:gd name="T38" fmla="*/ 844 w 5760"/>
              <a:gd name="T39" fmla="*/ 1942 h 3612"/>
              <a:gd name="T40" fmla="*/ 706 w 5760"/>
              <a:gd name="T41" fmla="*/ 2094 h 3612"/>
              <a:gd name="T42" fmla="*/ 574 w 5760"/>
              <a:gd name="T43" fmla="*/ 2250 h 3612"/>
              <a:gd name="T44" fmla="*/ 448 w 5760"/>
              <a:gd name="T45" fmla="*/ 2410 h 3612"/>
              <a:gd name="T46" fmla="*/ 328 w 5760"/>
              <a:gd name="T47" fmla="*/ 2574 h 3612"/>
              <a:gd name="T48" fmla="*/ 212 w 5760"/>
              <a:gd name="T49" fmla="*/ 2740 h 3612"/>
              <a:gd name="T50" fmla="*/ 102 w 5760"/>
              <a:gd name="T51" fmla="*/ 2910 h 3612"/>
              <a:gd name="T52" fmla="*/ 0 w 5760"/>
              <a:gd name="T53" fmla="*/ 3082 h 3612"/>
              <a:gd name="T54" fmla="*/ 1266 w 5760"/>
              <a:gd name="T55" fmla="*/ 3612 h 3612"/>
              <a:gd name="T56" fmla="*/ 1340 w 5760"/>
              <a:gd name="T57" fmla="*/ 3498 h 3612"/>
              <a:gd name="T58" fmla="*/ 1496 w 5760"/>
              <a:gd name="T59" fmla="*/ 3274 h 3612"/>
              <a:gd name="T60" fmla="*/ 1668 w 5760"/>
              <a:gd name="T61" fmla="*/ 3060 h 3612"/>
              <a:gd name="T62" fmla="*/ 1852 w 5760"/>
              <a:gd name="T63" fmla="*/ 2854 h 3612"/>
              <a:gd name="T64" fmla="*/ 1948 w 5760"/>
              <a:gd name="T65" fmla="*/ 2754 h 3612"/>
              <a:gd name="T66" fmla="*/ 2120 w 5760"/>
              <a:gd name="T67" fmla="*/ 2590 h 3612"/>
              <a:gd name="T68" fmla="*/ 2300 w 5760"/>
              <a:gd name="T69" fmla="*/ 2436 h 3612"/>
              <a:gd name="T70" fmla="*/ 2484 w 5760"/>
              <a:gd name="T71" fmla="*/ 2290 h 3612"/>
              <a:gd name="T72" fmla="*/ 2674 w 5760"/>
              <a:gd name="T73" fmla="*/ 2156 h 3612"/>
              <a:gd name="T74" fmla="*/ 2870 w 5760"/>
              <a:gd name="T75" fmla="*/ 2032 h 3612"/>
              <a:gd name="T76" fmla="*/ 3072 w 5760"/>
              <a:gd name="T77" fmla="*/ 1916 h 3612"/>
              <a:gd name="T78" fmla="*/ 3278 w 5760"/>
              <a:gd name="T79" fmla="*/ 1812 h 3612"/>
              <a:gd name="T80" fmla="*/ 3490 w 5760"/>
              <a:gd name="T81" fmla="*/ 1718 h 3612"/>
              <a:gd name="T82" fmla="*/ 3704 w 5760"/>
              <a:gd name="T83" fmla="*/ 1634 h 3612"/>
              <a:gd name="T84" fmla="*/ 3924 w 5760"/>
              <a:gd name="T85" fmla="*/ 1562 h 3612"/>
              <a:gd name="T86" fmla="*/ 4146 w 5760"/>
              <a:gd name="T87" fmla="*/ 1500 h 3612"/>
              <a:gd name="T88" fmla="*/ 4372 w 5760"/>
              <a:gd name="T89" fmla="*/ 1450 h 3612"/>
              <a:gd name="T90" fmla="*/ 4602 w 5760"/>
              <a:gd name="T91" fmla="*/ 1410 h 3612"/>
              <a:gd name="T92" fmla="*/ 4834 w 5760"/>
              <a:gd name="T93" fmla="*/ 1380 h 3612"/>
              <a:gd name="T94" fmla="*/ 5068 w 5760"/>
              <a:gd name="T95" fmla="*/ 1364 h 3612"/>
              <a:gd name="T96" fmla="*/ 5304 w 5760"/>
              <a:gd name="T97" fmla="*/ 1358 h 3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760" h="3612">
                <a:moveTo>
                  <a:pt x="5304" y="1358"/>
                </a:moveTo>
                <a:lnTo>
                  <a:pt x="5760" y="1358"/>
                </a:lnTo>
                <a:lnTo>
                  <a:pt x="5760" y="0"/>
                </a:lnTo>
                <a:lnTo>
                  <a:pt x="5304" y="0"/>
                </a:lnTo>
                <a:lnTo>
                  <a:pt x="5304" y="0"/>
                </a:lnTo>
                <a:lnTo>
                  <a:pt x="5152" y="2"/>
                </a:lnTo>
                <a:lnTo>
                  <a:pt x="5000" y="8"/>
                </a:lnTo>
                <a:lnTo>
                  <a:pt x="4848" y="16"/>
                </a:lnTo>
                <a:lnTo>
                  <a:pt x="4698" y="30"/>
                </a:lnTo>
                <a:lnTo>
                  <a:pt x="4550" y="46"/>
                </a:lnTo>
                <a:lnTo>
                  <a:pt x="4400" y="66"/>
                </a:lnTo>
                <a:lnTo>
                  <a:pt x="4252" y="90"/>
                </a:lnTo>
                <a:lnTo>
                  <a:pt x="4106" y="118"/>
                </a:lnTo>
                <a:lnTo>
                  <a:pt x="3960" y="148"/>
                </a:lnTo>
                <a:lnTo>
                  <a:pt x="3816" y="184"/>
                </a:lnTo>
                <a:lnTo>
                  <a:pt x="3672" y="222"/>
                </a:lnTo>
                <a:lnTo>
                  <a:pt x="3528" y="262"/>
                </a:lnTo>
                <a:lnTo>
                  <a:pt x="3388" y="308"/>
                </a:lnTo>
                <a:lnTo>
                  <a:pt x="3246" y="356"/>
                </a:lnTo>
                <a:lnTo>
                  <a:pt x="3108" y="408"/>
                </a:lnTo>
                <a:lnTo>
                  <a:pt x="2970" y="464"/>
                </a:lnTo>
                <a:lnTo>
                  <a:pt x="2834" y="522"/>
                </a:lnTo>
                <a:lnTo>
                  <a:pt x="2698" y="584"/>
                </a:lnTo>
                <a:lnTo>
                  <a:pt x="2566" y="650"/>
                </a:lnTo>
                <a:lnTo>
                  <a:pt x="2434" y="718"/>
                </a:lnTo>
                <a:lnTo>
                  <a:pt x="2302" y="790"/>
                </a:lnTo>
                <a:lnTo>
                  <a:pt x="2174" y="866"/>
                </a:lnTo>
                <a:lnTo>
                  <a:pt x="2048" y="944"/>
                </a:lnTo>
                <a:lnTo>
                  <a:pt x="1922" y="1026"/>
                </a:lnTo>
                <a:lnTo>
                  <a:pt x="1798" y="1110"/>
                </a:lnTo>
                <a:lnTo>
                  <a:pt x="1676" y="1200"/>
                </a:lnTo>
                <a:lnTo>
                  <a:pt x="1556" y="1290"/>
                </a:lnTo>
                <a:lnTo>
                  <a:pt x="1440" y="1386"/>
                </a:lnTo>
                <a:lnTo>
                  <a:pt x="1324" y="1482"/>
                </a:lnTo>
                <a:lnTo>
                  <a:pt x="1210" y="1584"/>
                </a:lnTo>
                <a:lnTo>
                  <a:pt x="1098" y="1688"/>
                </a:lnTo>
                <a:lnTo>
                  <a:pt x="988" y="1794"/>
                </a:lnTo>
                <a:lnTo>
                  <a:pt x="988" y="1794"/>
                </a:lnTo>
                <a:lnTo>
                  <a:pt x="916" y="1868"/>
                </a:lnTo>
                <a:lnTo>
                  <a:pt x="844" y="1942"/>
                </a:lnTo>
                <a:lnTo>
                  <a:pt x="774" y="2018"/>
                </a:lnTo>
                <a:lnTo>
                  <a:pt x="706" y="2094"/>
                </a:lnTo>
                <a:lnTo>
                  <a:pt x="640" y="2172"/>
                </a:lnTo>
                <a:lnTo>
                  <a:pt x="574" y="2250"/>
                </a:lnTo>
                <a:lnTo>
                  <a:pt x="510" y="2330"/>
                </a:lnTo>
                <a:lnTo>
                  <a:pt x="448" y="2410"/>
                </a:lnTo>
                <a:lnTo>
                  <a:pt x="386" y="2492"/>
                </a:lnTo>
                <a:lnTo>
                  <a:pt x="328" y="2574"/>
                </a:lnTo>
                <a:lnTo>
                  <a:pt x="268" y="2656"/>
                </a:lnTo>
                <a:lnTo>
                  <a:pt x="212" y="2740"/>
                </a:lnTo>
                <a:lnTo>
                  <a:pt x="156" y="2824"/>
                </a:lnTo>
                <a:lnTo>
                  <a:pt x="102" y="2910"/>
                </a:lnTo>
                <a:lnTo>
                  <a:pt x="50" y="2996"/>
                </a:lnTo>
                <a:lnTo>
                  <a:pt x="0" y="3082"/>
                </a:lnTo>
                <a:lnTo>
                  <a:pt x="0" y="3612"/>
                </a:lnTo>
                <a:lnTo>
                  <a:pt x="1266" y="3612"/>
                </a:lnTo>
                <a:lnTo>
                  <a:pt x="1266" y="3612"/>
                </a:lnTo>
                <a:lnTo>
                  <a:pt x="1340" y="3498"/>
                </a:lnTo>
                <a:lnTo>
                  <a:pt x="1416" y="3386"/>
                </a:lnTo>
                <a:lnTo>
                  <a:pt x="1496" y="3274"/>
                </a:lnTo>
                <a:lnTo>
                  <a:pt x="1580" y="3166"/>
                </a:lnTo>
                <a:lnTo>
                  <a:pt x="1668" y="3060"/>
                </a:lnTo>
                <a:lnTo>
                  <a:pt x="1758" y="2956"/>
                </a:lnTo>
                <a:lnTo>
                  <a:pt x="1852" y="2854"/>
                </a:lnTo>
                <a:lnTo>
                  <a:pt x="1948" y="2754"/>
                </a:lnTo>
                <a:lnTo>
                  <a:pt x="1948" y="2754"/>
                </a:lnTo>
                <a:lnTo>
                  <a:pt x="2034" y="2672"/>
                </a:lnTo>
                <a:lnTo>
                  <a:pt x="2120" y="2590"/>
                </a:lnTo>
                <a:lnTo>
                  <a:pt x="2208" y="2512"/>
                </a:lnTo>
                <a:lnTo>
                  <a:pt x="2300" y="2436"/>
                </a:lnTo>
                <a:lnTo>
                  <a:pt x="2390" y="2362"/>
                </a:lnTo>
                <a:lnTo>
                  <a:pt x="2484" y="2290"/>
                </a:lnTo>
                <a:lnTo>
                  <a:pt x="2578" y="2222"/>
                </a:lnTo>
                <a:lnTo>
                  <a:pt x="2674" y="2156"/>
                </a:lnTo>
                <a:lnTo>
                  <a:pt x="2772" y="2092"/>
                </a:lnTo>
                <a:lnTo>
                  <a:pt x="2870" y="2032"/>
                </a:lnTo>
                <a:lnTo>
                  <a:pt x="2972" y="1972"/>
                </a:lnTo>
                <a:lnTo>
                  <a:pt x="3072" y="1916"/>
                </a:lnTo>
                <a:lnTo>
                  <a:pt x="3176" y="1864"/>
                </a:lnTo>
                <a:lnTo>
                  <a:pt x="3278" y="1812"/>
                </a:lnTo>
                <a:lnTo>
                  <a:pt x="3384" y="1764"/>
                </a:lnTo>
                <a:lnTo>
                  <a:pt x="3490" y="1718"/>
                </a:lnTo>
                <a:lnTo>
                  <a:pt x="3596" y="1676"/>
                </a:lnTo>
                <a:lnTo>
                  <a:pt x="3704" y="1634"/>
                </a:lnTo>
                <a:lnTo>
                  <a:pt x="3814" y="1598"/>
                </a:lnTo>
                <a:lnTo>
                  <a:pt x="3924" y="1562"/>
                </a:lnTo>
                <a:lnTo>
                  <a:pt x="4036" y="1530"/>
                </a:lnTo>
                <a:lnTo>
                  <a:pt x="4146" y="1500"/>
                </a:lnTo>
                <a:lnTo>
                  <a:pt x="4260" y="1474"/>
                </a:lnTo>
                <a:lnTo>
                  <a:pt x="4372" y="1450"/>
                </a:lnTo>
                <a:lnTo>
                  <a:pt x="4488" y="1428"/>
                </a:lnTo>
                <a:lnTo>
                  <a:pt x="4602" y="1410"/>
                </a:lnTo>
                <a:lnTo>
                  <a:pt x="4718" y="1394"/>
                </a:lnTo>
                <a:lnTo>
                  <a:pt x="4834" y="1380"/>
                </a:lnTo>
                <a:lnTo>
                  <a:pt x="4950" y="1370"/>
                </a:lnTo>
                <a:lnTo>
                  <a:pt x="5068" y="1364"/>
                </a:lnTo>
                <a:lnTo>
                  <a:pt x="5186" y="1360"/>
                </a:lnTo>
                <a:lnTo>
                  <a:pt x="5304" y="1358"/>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GB"/>
          </a:p>
        </p:txBody>
      </p:sp>
      <p:sp>
        <p:nvSpPr>
          <p:cNvPr id="4" name="Date Placeholder 3"/>
          <p:cNvSpPr>
            <a:spLocks noGrp="1"/>
          </p:cNvSpPr>
          <p:nvPr>
            <p:ph type="dt" sz="half" idx="10"/>
          </p:nvPr>
        </p:nvSpPr>
        <p:spPr/>
        <p:txBody>
          <a:bodyPr/>
          <a:lstStyle/>
          <a:p>
            <a:fld id="{60A8D220-3997-4F2A-A38A-DCC29DE634F4}" type="datetime1">
              <a:rPr lang="en-GB" smtClean="0"/>
              <a:t>14/01/2021</a:t>
            </a:fld>
            <a:endParaRPr lang="en-GB"/>
          </a:p>
        </p:txBody>
      </p:sp>
      <p:sp>
        <p:nvSpPr>
          <p:cNvPr id="5" name="Footer Placeholder 4"/>
          <p:cNvSpPr>
            <a:spLocks noGrp="1"/>
          </p:cNvSpPr>
          <p:nvPr>
            <p:ph type="ftr" sz="quarter" idx="11"/>
          </p:nvPr>
        </p:nvSpPr>
        <p:spPr/>
        <p:txBody>
          <a:bodyPr/>
          <a:lstStyle/>
          <a:p>
            <a:r>
              <a:rPr lang="en-GB"/>
              <a:t>Presentation title</a:t>
            </a:r>
          </a:p>
        </p:txBody>
      </p:sp>
      <p:sp>
        <p:nvSpPr>
          <p:cNvPr id="6" name="Slide Number Placeholder 5"/>
          <p:cNvSpPr>
            <a:spLocks noGrp="1"/>
          </p:cNvSpPr>
          <p:nvPr>
            <p:ph type="sldNum" sz="quarter" idx="12"/>
          </p:nvPr>
        </p:nvSpPr>
        <p:spPr/>
        <p:txBody>
          <a:bodyPr/>
          <a:lstStyle/>
          <a:p>
            <a:fld id="{A31A81BF-117B-485E-8558-CBCF87048141}" type="slidenum">
              <a:rPr lang="en-GB" smtClean="0"/>
              <a:t>‹#›</a:t>
            </a:fld>
            <a:endParaRPr lang="en-GB"/>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2000" y="6550199"/>
            <a:ext cx="274321" cy="141732"/>
          </a:xfrm>
          <a:prstGeom prst="rect">
            <a:avLst/>
          </a:prstGeom>
        </p:spPr>
      </p:pic>
      <p:sp>
        <p:nvSpPr>
          <p:cNvPr id="9" name="Title 8"/>
          <p:cNvSpPr>
            <a:spLocks noGrp="1"/>
          </p:cNvSpPr>
          <p:nvPr>
            <p:ph type="title" hasCustomPrompt="1"/>
          </p:nvPr>
        </p:nvSpPr>
        <p:spPr>
          <a:xfrm>
            <a:off x="432000" y="381200"/>
            <a:ext cx="8280000" cy="1072601"/>
          </a:xfrm>
        </p:spPr>
        <p:txBody>
          <a:bodyPr/>
          <a:lstStyle>
            <a:lvl1pPr>
              <a:lnSpc>
                <a:spcPct val="85000"/>
              </a:lnSpc>
              <a:defRPr sz="8200">
                <a:solidFill>
                  <a:schemeClr val="accent2"/>
                </a:solidFill>
              </a:defRPr>
            </a:lvl1pPr>
          </a:lstStyle>
          <a:p>
            <a:r>
              <a:rPr lang="en-US" dirty="0"/>
              <a:t>Add title</a:t>
            </a:r>
            <a:endParaRPr lang="en-GB" dirty="0"/>
          </a:p>
        </p:txBody>
      </p:sp>
    </p:spTree>
    <p:extLst>
      <p:ext uri="{BB962C8B-B14F-4D97-AF65-F5344CB8AC3E}">
        <p14:creationId xmlns:p14="http://schemas.microsoft.com/office/powerpoint/2010/main" val="1338501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sp>
        <p:nvSpPr>
          <p:cNvPr id="20" name="Freeform 10"/>
          <p:cNvSpPr>
            <a:spLocks/>
          </p:cNvSpPr>
          <p:nvPr userDrawn="1"/>
        </p:nvSpPr>
        <p:spPr bwMode="auto">
          <a:xfrm>
            <a:off x="6781800" y="4041775"/>
            <a:ext cx="2362200" cy="2816225"/>
          </a:xfrm>
          <a:custGeom>
            <a:avLst/>
            <a:gdLst>
              <a:gd name="T0" fmla="*/ 1488 w 1488"/>
              <a:gd name="T1" fmla="*/ 1774 h 1774"/>
              <a:gd name="T2" fmla="*/ 1488 w 1488"/>
              <a:gd name="T3" fmla="*/ 0 h 1774"/>
              <a:gd name="T4" fmla="*/ 1488 w 1488"/>
              <a:gd name="T5" fmla="*/ 0 h 1774"/>
              <a:gd name="T6" fmla="*/ 1302 w 1488"/>
              <a:gd name="T7" fmla="*/ 252 h 1774"/>
              <a:gd name="T8" fmla="*/ 1114 w 1488"/>
              <a:gd name="T9" fmla="*/ 494 h 1774"/>
              <a:gd name="T10" fmla="*/ 1020 w 1488"/>
              <a:gd name="T11" fmla="*/ 612 h 1774"/>
              <a:gd name="T12" fmla="*/ 928 w 1488"/>
              <a:gd name="T13" fmla="*/ 728 h 1774"/>
              <a:gd name="T14" fmla="*/ 834 w 1488"/>
              <a:gd name="T15" fmla="*/ 842 h 1774"/>
              <a:gd name="T16" fmla="*/ 742 w 1488"/>
              <a:gd name="T17" fmla="*/ 952 h 1774"/>
              <a:gd name="T18" fmla="*/ 648 w 1488"/>
              <a:gd name="T19" fmla="*/ 1062 h 1774"/>
              <a:gd name="T20" fmla="*/ 556 w 1488"/>
              <a:gd name="T21" fmla="*/ 1170 h 1774"/>
              <a:gd name="T22" fmla="*/ 462 w 1488"/>
              <a:gd name="T23" fmla="*/ 1276 h 1774"/>
              <a:gd name="T24" fmla="*/ 370 w 1488"/>
              <a:gd name="T25" fmla="*/ 1380 h 1774"/>
              <a:gd name="T26" fmla="*/ 278 w 1488"/>
              <a:gd name="T27" fmla="*/ 1482 h 1774"/>
              <a:gd name="T28" fmla="*/ 184 w 1488"/>
              <a:gd name="T29" fmla="*/ 1580 h 1774"/>
              <a:gd name="T30" fmla="*/ 92 w 1488"/>
              <a:gd name="T31" fmla="*/ 1678 h 1774"/>
              <a:gd name="T32" fmla="*/ 0 w 1488"/>
              <a:gd name="T33" fmla="*/ 1774 h 1774"/>
              <a:gd name="T34" fmla="*/ 1488 w 1488"/>
              <a:gd name="T35" fmla="*/ 1774 h 17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88" h="1774">
                <a:moveTo>
                  <a:pt x="1488" y="1774"/>
                </a:moveTo>
                <a:lnTo>
                  <a:pt x="1488" y="0"/>
                </a:lnTo>
                <a:lnTo>
                  <a:pt x="1488" y="0"/>
                </a:lnTo>
                <a:lnTo>
                  <a:pt x="1302" y="252"/>
                </a:lnTo>
                <a:lnTo>
                  <a:pt x="1114" y="494"/>
                </a:lnTo>
                <a:lnTo>
                  <a:pt x="1020" y="612"/>
                </a:lnTo>
                <a:lnTo>
                  <a:pt x="928" y="728"/>
                </a:lnTo>
                <a:lnTo>
                  <a:pt x="834" y="842"/>
                </a:lnTo>
                <a:lnTo>
                  <a:pt x="742" y="952"/>
                </a:lnTo>
                <a:lnTo>
                  <a:pt x="648" y="1062"/>
                </a:lnTo>
                <a:lnTo>
                  <a:pt x="556" y="1170"/>
                </a:lnTo>
                <a:lnTo>
                  <a:pt x="462" y="1276"/>
                </a:lnTo>
                <a:lnTo>
                  <a:pt x="370" y="1380"/>
                </a:lnTo>
                <a:lnTo>
                  <a:pt x="278" y="1482"/>
                </a:lnTo>
                <a:lnTo>
                  <a:pt x="184" y="1580"/>
                </a:lnTo>
                <a:lnTo>
                  <a:pt x="92" y="1678"/>
                </a:lnTo>
                <a:lnTo>
                  <a:pt x="0" y="1774"/>
                </a:lnTo>
                <a:lnTo>
                  <a:pt x="1488" y="1774"/>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GB"/>
          </a:p>
        </p:txBody>
      </p:sp>
      <p:sp>
        <p:nvSpPr>
          <p:cNvPr id="15" name="Freeform 5"/>
          <p:cNvSpPr>
            <a:spLocks/>
          </p:cNvSpPr>
          <p:nvPr userDrawn="1"/>
        </p:nvSpPr>
        <p:spPr bwMode="auto">
          <a:xfrm>
            <a:off x="0" y="0"/>
            <a:ext cx="9144000" cy="6858000"/>
          </a:xfrm>
          <a:custGeom>
            <a:avLst/>
            <a:gdLst>
              <a:gd name="T0" fmla="*/ 5760 w 5760"/>
              <a:gd name="T1" fmla="*/ 0 h 4320"/>
              <a:gd name="T2" fmla="*/ 4274 w 5760"/>
              <a:gd name="T3" fmla="*/ 0 h 4320"/>
              <a:gd name="T4" fmla="*/ 3992 w 5760"/>
              <a:gd name="T5" fmla="*/ 418 h 4320"/>
              <a:gd name="T6" fmla="*/ 3714 w 5760"/>
              <a:gd name="T7" fmla="*/ 814 h 4320"/>
              <a:gd name="T8" fmla="*/ 3436 w 5760"/>
              <a:gd name="T9" fmla="*/ 1188 h 4320"/>
              <a:gd name="T10" fmla="*/ 3162 w 5760"/>
              <a:gd name="T11" fmla="*/ 1538 h 4320"/>
              <a:gd name="T12" fmla="*/ 2890 w 5760"/>
              <a:gd name="T13" fmla="*/ 1866 h 4320"/>
              <a:gd name="T14" fmla="*/ 2620 w 5760"/>
              <a:gd name="T15" fmla="*/ 2172 h 4320"/>
              <a:gd name="T16" fmla="*/ 2352 w 5760"/>
              <a:gd name="T17" fmla="*/ 2454 h 4320"/>
              <a:gd name="T18" fmla="*/ 2088 w 5760"/>
              <a:gd name="T19" fmla="*/ 2714 h 4320"/>
              <a:gd name="T20" fmla="*/ 1990 w 5760"/>
              <a:gd name="T21" fmla="*/ 2804 h 4320"/>
              <a:gd name="T22" fmla="*/ 1780 w 5760"/>
              <a:gd name="T23" fmla="*/ 2980 h 4320"/>
              <a:gd name="T24" fmla="*/ 1554 w 5760"/>
              <a:gd name="T25" fmla="*/ 3154 h 4320"/>
              <a:gd name="T26" fmla="*/ 1310 w 5760"/>
              <a:gd name="T27" fmla="*/ 3322 h 4320"/>
              <a:gd name="T28" fmla="*/ 1048 w 5760"/>
              <a:gd name="T29" fmla="*/ 3488 h 4320"/>
              <a:gd name="T30" fmla="*/ 770 w 5760"/>
              <a:gd name="T31" fmla="*/ 3648 h 4320"/>
              <a:gd name="T32" fmla="*/ 474 w 5760"/>
              <a:gd name="T33" fmla="*/ 3806 h 4320"/>
              <a:gd name="T34" fmla="*/ 162 w 5760"/>
              <a:gd name="T35" fmla="*/ 3960 h 4320"/>
              <a:gd name="T36" fmla="*/ 0 w 5760"/>
              <a:gd name="T37" fmla="*/ 4320 h 4320"/>
              <a:gd name="T38" fmla="*/ 2220 w 5760"/>
              <a:gd name="T39" fmla="*/ 4320 h 4320"/>
              <a:gd name="T40" fmla="*/ 2432 w 5760"/>
              <a:gd name="T41" fmla="*/ 4166 h 4320"/>
              <a:gd name="T42" fmla="*/ 2634 w 5760"/>
              <a:gd name="T43" fmla="*/ 4010 h 4320"/>
              <a:gd name="T44" fmla="*/ 2824 w 5760"/>
              <a:gd name="T45" fmla="*/ 3850 h 4320"/>
              <a:gd name="T46" fmla="*/ 3004 w 5760"/>
              <a:gd name="T47" fmla="*/ 3688 h 4320"/>
              <a:gd name="T48" fmla="*/ 3088 w 5760"/>
              <a:gd name="T49" fmla="*/ 3610 h 4320"/>
              <a:gd name="T50" fmla="*/ 3254 w 5760"/>
              <a:gd name="T51" fmla="*/ 3444 h 4320"/>
              <a:gd name="T52" fmla="*/ 3422 w 5760"/>
              <a:gd name="T53" fmla="*/ 3272 h 4320"/>
              <a:gd name="T54" fmla="*/ 3592 w 5760"/>
              <a:gd name="T55" fmla="*/ 3090 h 4320"/>
              <a:gd name="T56" fmla="*/ 3762 w 5760"/>
              <a:gd name="T57" fmla="*/ 2902 h 4320"/>
              <a:gd name="T58" fmla="*/ 4016 w 5760"/>
              <a:gd name="T59" fmla="*/ 2602 h 4320"/>
              <a:gd name="T60" fmla="*/ 4360 w 5760"/>
              <a:gd name="T61" fmla="*/ 2174 h 4320"/>
              <a:gd name="T62" fmla="*/ 4706 w 5760"/>
              <a:gd name="T63" fmla="*/ 1716 h 4320"/>
              <a:gd name="T64" fmla="*/ 5056 w 5760"/>
              <a:gd name="T65" fmla="*/ 1224 h 4320"/>
              <a:gd name="T66" fmla="*/ 5406 w 5760"/>
              <a:gd name="T67" fmla="*/ 702 h 4320"/>
              <a:gd name="T68" fmla="*/ 5760 w 5760"/>
              <a:gd name="T69" fmla="*/ 150 h 4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760" h="4320">
                <a:moveTo>
                  <a:pt x="5760" y="150"/>
                </a:moveTo>
                <a:lnTo>
                  <a:pt x="5760" y="0"/>
                </a:lnTo>
                <a:lnTo>
                  <a:pt x="4274" y="0"/>
                </a:lnTo>
                <a:lnTo>
                  <a:pt x="4274" y="0"/>
                </a:lnTo>
                <a:lnTo>
                  <a:pt x="4132" y="212"/>
                </a:lnTo>
                <a:lnTo>
                  <a:pt x="3992" y="418"/>
                </a:lnTo>
                <a:lnTo>
                  <a:pt x="3852" y="618"/>
                </a:lnTo>
                <a:lnTo>
                  <a:pt x="3714" y="814"/>
                </a:lnTo>
                <a:lnTo>
                  <a:pt x="3574" y="1004"/>
                </a:lnTo>
                <a:lnTo>
                  <a:pt x="3436" y="1188"/>
                </a:lnTo>
                <a:lnTo>
                  <a:pt x="3298" y="1366"/>
                </a:lnTo>
                <a:lnTo>
                  <a:pt x="3162" y="1538"/>
                </a:lnTo>
                <a:lnTo>
                  <a:pt x="3026" y="1706"/>
                </a:lnTo>
                <a:lnTo>
                  <a:pt x="2890" y="1866"/>
                </a:lnTo>
                <a:lnTo>
                  <a:pt x="2754" y="2022"/>
                </a:lnTo>
                <a:lnTo>
                  <a:pt x="2620" y="2172"/>
                </a:lnTo>
                <a:lnTo>
                  <a:pt x="2486" y="2316"/>
                </a:lnTo>
                <a:lnTo>
                  <a:pt x="2352" y="2454"/>
                </a:lnTo>
                <a:lnTo>
                  <a:pt x="2220" y="2588"/>
                </a:lnTo>
                <a:lnTo>
                  <a:pt x="2088" y="2714"/>
                </a:lnTo>
                <a:lnTo>
                  <a:pt x="2088" y="2714"/>
                </a:lnTo>
                <a:lnTo>
                  <a:pt x="1990" y="2804"/>
                </a:lnTo>
                <a:lnTo>
                  <a:pt x="1888" y="2892"/>
                </a:lnTo>
                <a:lnTo>
                  <a:pt x="1780" y="2980"/>
                </a:lnTo>
                <a:lnTo>
                  <a:pt x="1670" y="3068"/>
                </a:lnTo>
                <a:lnTo>
                  <a:pt x="1554" y="3154"/>
                </a:lnTo>
                <a:lnTo>
                  <a:pt x="1434" y="3238"/>
                </a:lnTo>
                <a:lnTo>
                  <a:pt x="1310" y="3322"/>
                </a:lnTo>
                <a:lnTo>
                  <a:pt x="1180" y="3406"/>
                </a:lnTo>
                <a:lnTo>
                  <a:pt x="1048" y="3488"/>
                </a:lnTo>
                <a:lnTo>
                  <a:pt x="912" y="3568"/>
                </a:lnTo>
                <a:lnTo>
                  <a:pt x="770" y="3648"/>
                </a:lnTo>
                <a:lnTo>
                  <a:pt x="624" y="3728"/>
                </a:lnTo>
                <a:lnTo>
                  <a:pt x="474" y="3806"/>
                </a:lnTo>
                <a:lnTo>
                  <a:pt x="320" y="3884"/>
                </a:lnTo>
                <a:lnTo>
                  <a:pt x="162" y="3960"/>
                </a:lnTo>
                <a:lnTo>
                  <a:pt x="0" y="4034"/>
                </a:lnTo>
                <a:lnTo>
                  <a:pt x="0" y="4320"/>
                </a:lnTo>
                <a:lnTo>
                  <a:pt x="2220" y="4320"/>
                </a:lnTo>
                <a:lnTo>
                  <a:pt x="2220" y="4320"/>
                </a:lnTo>
                <a:lnTo>
                  <a:pt x="2328" y="4244"/>
                </a:lnTo>
                <a:lnTo>
                  <a:pt x="2432" y="4166"/>
                </a:lnTo>
                <a:lnTo>
                  <a:pt x="2534" y="4088"/>
                </a:lnTo>
                <a:lnTo>
                  <a:pt x="2634" y="4010"/>
                </a:lnTo>
                <a:lnTo>
                  <a:pt x="2730" y="3930"/>
                </a:lnTo>
                <a:lnTo>
                  <a:pt x="2824" y="3850"/>
                </a:lnTo>
                <a:lnTo>
                  <a:pt x="2916" y="3770"/>
                </a:lnTo>
                <a:lnTo>
                  <a:pt x="3004" y="3688"/>
                </a:lnTo>
                <a:lnTo>
                  <a:pt x="3004" y="3688"/>
                </a:lnTo>
                <a:lnTo>
                  <a:pt x="3088" y="3610"/>
                </a:lnTo>
                <a:lnTo>
                  <a:pt x="3172" y="3528"/>
                </a:lnTo>
                <a:lnTo>
                  <a:pt x="3254" y="3444"/>
                </a:lnTo>
                <a:lnTo>
                  <a:pt x="3338" y="3360"/>
                </a:lnTo>
                <a:lnTo>
                  <a:pt x="3422" y="3272"/>
                </a:lnTo>
                <a:lnTo>
                  <a:pt x="3506" y="3182"/>
                </a:lnTo>
                <a:lnTo>
                  <a:pt x="3592" y="3090"/>
                </a:lnTo>
                <a:lnTo>
                  <a:pt x="3676" y="2996"/>
                </a:lnTo>
                <a:lnTo>
                  <a:pt x="3762" y="2902"/>
                </a:lnTo>
                <a:lnTo>
                  <a:pt x="3846" y="2804"/>
                </a:lnTo>
                <a:lnTo>
                  <a:pt x="4016" y="2602"/>
                </a:lnTo>
                <a:lnTo>
                  <a:pt x="4188" y="2392"/>
                </a:lnTo>
                <a:lnTo>
                  <a:pt x="4360" y="2174"/>
                </a:lnTo>
                <a:lnTo>
                  <a:pt x="4534" y="1948"/>
                </a:lnTo>
                <a:lnTo>
                  <a:pt x="4706" y="1716"/>
                </a:lnTo>
                <a:lnTo>
                  <a:pt x="4880" y="1474"/>
                </a:lnTo>
                <a:lnTo>
                  <a:pt x="5056" y="1224"/>
                </a:lnTo>
                <a:lnTo>
                  <a:pt x="5230" y="968"/>
                </a:lnTo>
                <a:lnTo>
                  <a:pt x="5406" y="702"/>
                </a:lnTo>
                <a:lnTo>
                  <a:pt x="5582" y="430"/>
                </a:lnTo>
                <a:lnTo>
                  <a:pt x="5760" y="150"/>
                </a:ln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4" name="Date Placeholder 3"/>
          <p:cNvSpPr>
            <a:spLocks noGrp="1"/>
          </p:cNvSpPr>
          <p:nvPr>
            <p:ph type="dt" sz="half" idx="10"/>
          </p:nvPr>
        </p:nvSpPr>
        <p:spPr/>
        <p:txBody>
          <a:bodyPr/>
          <a:lstStyle/>
          <a:p>
            <a:fld id="{60A8D220-3997-4F2A-A38A-DCC29DE634F4}" type="datetime1">
              <a:rPr lang="en-GB" smtClean="0"/>
              <a:t>14/01/2021</a:t>
            </a:fld>
            <a:endParaRPr lang="en-GB"/>
          </a:p>
        </p:txBody>
      </p:sp>
      <p:sp>
        <p:nvSpPr>
          <p:cNvPr id="5" name="Footer Placeholder 4"/>
          <p:cNvSpPr>
            <a:spLocks noGrp="1"/>
          </p:cNvSpPr>
          <p:nvPr>
            <p:ph type="ftr" sz="quarter" idx="11"/>
          </p:nvPr>
        </p:nvSpPr>
        <p:spPr/>
        <p:txBody>
          <a:bodyPr/>
          <a:lstStyle/>
          <a:p>
            <a:r>
              <a:rPr lang="en-GB"/>
              <a:t>Presentation title</a:t>
            </a:r>
          </a:p>
        </p:txBody>
      </p:sp>
      <p:sp>
        <p:nvSpPr>
          <p:cNvPr id="6" name="Slide Number Placeholder 5"/>
          <p:cNvSpPr>
            <a:spLocks noGrp="1"/>
          </p:cNvSpPr>
          <p:nvPr>
            <p:ph type="sldNum" sz="quarter" idx="12"/>
          </p:nvPr>
        </p:nvSpPr>
        <p:spPr/>
        <p:txBody>
          <a:bodyPr/>
          <a:lstStyle/>
          <a:p>
            <a:fld id="{A31A81BF-117B-485E-8558-CBCF87048141}" type="slidenum">
              <a:rPr lang="en-GB" smtClean="0"/>
              <a:t>‹#›</a:t>
            </a:fld>
            <a:endParaRPr lang="en-GB"/>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2000" y="6550199"/>
            <a:ext cx="274321" cy="141732"/>
          </a:xfrm>
          <a:prstGeom prst="rect">
            <a:avLst/>
          </a:prstGeom>
        </p:spPr>
      </p:pic>
      <p:sp>
        <p:nvSpPr>
          <p:cNvPr id="9" name="Title 8"/>
          <p:cNvSpPr>
            <a:spLocks noGrp="1"/>
          </p:cNvSpPr>
          <p:nvPr>
            <p:ph type="title" hasCustomPrompt="1"/>
          </p:nvPr>
        </p:nvSpPr>
        <p:spPr>
          <a:xfrm>
            <a:off x="432000" y="381200"/>
            <a:ext cx="8280000" cy="1072601"/>
          </a:xfrm>
        </p:spPr>
        <p:txBody>
          <a:bodyPr/>
          <a:lstStyle>
            <a:lvl1pPr>
              <a:lnSpc>
                <a:spcPct val="85000"/>
              </a:lnSpc>
              <a:defRPr sz="8200">
                <a:solidFill>
                  <a:schemeClr val="accent2"/>
                </a:solidFill>
              </a:defRPr>
            </a:lvl1pPr>
          </a:lstStyle>
          <a:p>
            <a:r>
              <a:rPr lang="en-US" dirty="0"/>
              <a:t>Add title</a:t>
            </a:r>
            <a:endParaRPr lang="en-GB" dirty="0"/>
          </a:p>
        </p:txBody>
      </p:sp>
      <p:sp>
        <p:nvSpPr>
          <p:cNvPr id="7" name="Text Placeholder 6"/>
          <p:cNvSpPr>
            <a:spLocks noGrp="1"/>
          </p:cNvSpPr>
          <p:nvPr>
            <p:ph type="body" sz="quarter" idx="13"/>
          </p:nvPr>
        </p:nvSpPr>
        <p:spPr>
          <a:xfrm>
            <a:off x="431999" y="2270521"/>
            <a:ext cx="3201143" cy="1620000"/>
          </a:xfrm>
        </p:spPr>
        <p:txBody>
          <a:bodyPr wrap="square">
            <a:noAutofit/>
          </a:bodyPr>
          <a:lstStyle>
            <a:lvl1pPr>
              <a:defRPr sz="1400">
                <a:solidFill>
                  <a:schemeClr val="accent2"/>
                </a:solidFill>
              </a:defRPr>
            </a:lvl1pPr>
            <a:lvl2pPr>
              <a:spcAft>
                <a:spcPts val="0"/>
              </a:spcAft>
              <a:defRPr sz="1400">
                <a:solidFill>
                  <a:schemeClr val="accent2"/>
                </a:solidFill>
              </a:defRPr>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4574828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685330" y="2367093"/>
            <a:ext cx="382952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4629150" y="2367093"/>
            <a:ext cx="382905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47F3629-C2D9-4444-8FE1-1A09F8A76CAE}" type="datetime1">
              <a:rPr lang="en-GB" smtClean="0"/>
              <a:t>14/01/2021</a:t>
            </a:fld>
            <a:endParaRPr lang="en-GB" dirty="0"/>
          </a:p>
        </p:txBody>
      </p:sp>
      <p:sp>
        <p:nvSpPr>
          <p:cNvPr id="6" name="Footer Placeholder 5"/>
          <p:cNvSpPr>
            <a:spLocks noGrp="1"/>
          </p:cNvSpPr>
          <p:nvPr>
            <p:ph type="ftr" sz="quarter" idx="11"/>
          </p:nvPr>
        </p:nvSpPr>
        <p:spPr/>
        <p:txBody>
          <a:bodyPr/>
          <a:lstStyle/>
          <a:p>
            <a:r>
              <a:rPr lang="en-GB"/>
              <a:t>Presentation title</a:t>
            </a:r>
            <a:endParaRPr lang="en-GB" dirty="0"/>
          </a:p>
        </p:txBody>
      </p:sp>
      <p:sp>
        <p:nvSpPr>
          <p:cNvPr id="7" name="Slide Number Placeholder 6"/>
          <p:cNvSpPr>
            <a:spLocks noGrp="1"/>
          </p:cNvSpPr>
          <p:nvPr>
            <p:ph type="sldNum" sz="quarter" idx="12"/>
          </p:nvPr>
        </p:nvSpPr>
        <p:spPr/>
        <p:txBody>
          <a:bodyPr/>
          <a:lstStyle/>
          <a:p>
            <a:fld id="{A31A81BF-117B-485E-8558-CBCF87048141}" type="slidenum">
              <a:rPr lang="en-GB" smtClean="0"/>
              <a:pPr/>
              <a:t>‹#›</a:t>
            </a:fld>
            <a:endParaRPr lang="en-GB" dirty="0"/>
          </a:p>
        </p:txBody>
      </p:sp>
    </p:spTree>
    <p:extLst>
      <p:ext uri="{BB962C8B-B14F-4D97-AF65-F5344CB8AC3E}">
        <p14:creationId xmlns:p14="http://schemas.microsoft.com/office/powerpoint/2010/main" val="1036767914"/>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Picture 10"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59746" y="2371018"/>
            <a:ext cx="3655106"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685331" y="3051013"/>
            <a:ext cx="3829520"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97317" y="2371018"/>
            <a:ext cx="3661353"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4629150" y="3051013"/>
            <a:ext cx="382905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47F3629-C2D9-4444-8FE1-1A09F8A76CAE}" type="datetime1">
              <a:rPr lang="en-GB" smtClean="0"/>
              <a:t>14/01/2021</a:t>
            </a:fld>
            <a:endParaRPr lang="en-GB" dirty="0"/>
          </a:p>
        </p:txBody>
      </p:sp>
      <p:sp>
        <p:nvSpPr>
          <p:cNvPr id="8" name="Footer Placeholder 7"/>
          <p:cNvSpPr>
            <a:spLocks noGrp="1"/>
          </p:cNvSpPr>
          <p:nvPr>
            <p:ph type="ftr" sz="quarter" idx="11"/>
          </p:nvPr>
        </p:nvSpPr>
        <p:spPr/>
        <p:txBody>
          <a:bodyPr/>
          <a:lstStyle/>
          <a:p>
            <a:r>
              <a:rPr lang="en-GB"/>
              <a:t>Presentation title</a:t>
            </a:r>
            <a:endParaRPr lang="en-GB" dirty="0"/>
          </a:p>
        </p:txBody>
      </p:sp>
      <p:sp>
        <p:nvSpPr>
          <p:cNvPr id="9" name="Slide Number Placeholder 8"/>
          <p:cNvSpPr>
            <a:spLocks noGrp="1"/>
          </p:cNvSpPr>
          <p:nvPr>
            <p:ph type="sldNum" sz="quarter" idx="12"/>
          </p:nvPr>
        </p:nvSpPr>
        <p:spPr/>
        <p:txBody>
          <a:bodyPr/>
          <a:lstStyle/>
          <a:p>
            <a:fld id="{A31A81BF-117B-485E-8558-CBCF87048141}" type="slidenum">
              <a:rPr lang="en-GB" smtClean="0"/>
              <a:pPr/>
              <a:t>‹#›</a:t>
            </a:fld>
            <a:endParaRPr lang="en-GB" dirty="0"/>
          </a:p>
        </p:txBody>
      </p:sp>
    </p:spTree>
    <p:extLst>
      <p:ext uri="{BB962C8B-B14F-4D97-AF65-F5344CB8AC3E}">
        <p14:creationId xmlns:p14="http://schemas.microsoft.com/office/powerpoint/2010/main" val="550608432"/>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47F3629-C2D9-4444-8FE1-1A09F8A76CAE}" type="datetime1">
              <a:rPr lang="en-GB" smtClean="0"/>
              <a:t>14/01/2021</a:t>
            </a:fld>
            <a:endParaRPr lang="en-GB" dirty="0"/>
          </a:p>
        </p:txBody>
      </p:sp>
      <p:sp>
        <p:nvSpPr>
          <p:cNvPr id="4" name="Footer Placeholder 3"/>
          <p:cNvSpPr>
            <a:spLocks noGrp="1"/>
          </p:cNvSpPr>
          <p:nvPr>
            <p:ph type="ftr" sz="quarter" idx="11"/>
          </p:nvPr>
        </p:nvSpPr>
        <p:spPr/>
        <p:txBody>
          <a:bodyPr/>
          <a:lstStyle/>
          <a:p>
            <a:r>
              <a:rPr lang="en-GB"/>
              <a:t>Presentation title</a:t>
            </a:r>
            <a:endParaRPr lang="en-GB" dirty="0"/>
          </a:p>
        </p:txBody>
      </p:sp>
      <p:sp>
        <p:nvSpPr>
          <p:cNvPr id="5" name="Slide Number Placeholder 4"/>
          <p:cNvSpPr>
            <a:spLocks noGrp="1"/>
          </p:cNvSpPr>
          <p:nvPr>
            <p:ph type="sldNum" sz="quarter" idx="12"/>
          </p:nvPr>
        </p:nvSpPr>
        <p:spPr/>
        <p:txBody>
          <a:bodyPr/>
          <a:lstStyle/>
          <a:p>
            <a:fld id="{A31A81BF-117B-485E-8558-CBCF87048141}" type="slidenum">
              <a:rPr lang="en-GB" smtClean="0"/>
              <a:pPr/>
              <a:t>‹#›</a:t>
            </a:fld>
            <a:endParaRPr lang="en-GB" dirty="0"/>
          </a:p>
        </p:txBody>
      </p:sp>
    </p:spTree>
    <p:extLst>
      <p:ext uri="{BB962C8B-B14F-4D97-AF65-F5344CB8AC3E}">
        <p14:creationId xmlns:p14="http://schemas.microsoft.com/office/powerpoint/2010/main" val="2290518178"/>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 name="Picture 5"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147F3629-C2D9-4444-8FE1-1A09F8A76CAE}" type="datetime1">
              <a:rPr lang="en-GB" smtClean="0"/>
              <a:t>14/01/2021</a:t>
            </a:fld>
            <a:endParaRPr lang="en-GB" dirty="0"/>
          </a:p>
        </p:txBody>
      </p:sp>
      <p:sp>
        <p:nvSpPr>
          <p:cNvPr id="3" name="Footer Placeholder 2"/>
          <p:cNvSpPr>
            <a:spLocks noGrp="1"/>
          </p:cNvSpPr>
          <p:nvPr>
            <p:ph type="ftr" sz="quarter" idx="11"/>
          </p:nvPr>
        </p:nvSpPr>
        <p:spPr/>
        <p:txBody>
          <a:bodyPr/>
          <a:lstStyle/>
          <a:p>
            <a:r>
              <a:rPr lang="en-GB"/>
              <a:t>Presentation title</a:t>
            </a:r>
            <a:endParaRPr lang="en-GB" dirty="0"/>
          </a:p>
        </p:txBody>
      </p:sp>
      <p:sp>
        <p:nvSpPr>
          <p:cNvPr id="4" name="Slide Number Placeholder 3"/>
          <p:cNvSpPr>
            <a:spLocks noGrp="1"/>
          </p:cNvSpPr>
          <p:nvPr>
            <p:ph type="sldNum" sz="quarter" idx="12"/>
          </p:nvPr>
        </p:nvSpPr>
        <p:spPr/>
        <p:txBody>
          <a:bodyPr/>
          <a:lstStyle/>
          <a:p>
            <a:fld id="{A31A81BF-117B-485E-8558-CBCF87048141}" type="slidenum">
              <a:rPr lang="en-GB" smtClean="0"/>
              <a:pPr/>
              <a:t>‹#›</a:t>
            </a:fld>
            <a:endParaRPr lang="en-GB" dirty="0"/>
          </a:p>
        </p:txBody>
      </p:sp>
    </p:spTree>
    <p:extLst>
      <p:ext uri="{BB962C8B-B14F-4D97-AF65-F5344CB8AC3E}">
        <p14:creationId xmlns:p14="http://schemas.microsoft.com/office/powerpoint/2010/main" val="2348791919"/>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2951766"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3808547" y="609601"/>
            <a:ext cx="4650122"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331" y="2632852"/>
            <a:ext cx="2951767"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47F3629-C2D9-4444-8FE1-1A09F8A76CAE}" type="datetime1">
              <a:rPr lang="en-GB" smtClean="0"/>
              <a:t>14/01/2021</a:t>
            </a:fld>
            <a:endParaRPr lang="en-GB" dirty="0"/>
          </a:p>
        </p:txBody>
      </p:sp>
      <p:sp>
        <p:nvSpPr>
          <p:cNvPr id="6" name="Footer Placeholder 5"/>
          <p:cNvSpPr>
            <a:spLocks noGrp="1"/>
          </p:cNvSpPr>
          <p:nvPr>
            <p:ph type="ftr" sz="quarter" idx="11"/>
          </p:nvPr>
        </p:nvSpPr>
        <p:spPr/>
        <p:txBody>
          <a:bodyPr/>
          <a:lstStyle/>
          <a:p>
            <a:r>
              <a:rPr lang="en-GB"/>
              <a:t>Presentation title</a:t>
            </a:r>
            <a:endParaRPr lang="en-GB" dirty="0"/>
          </a:p>
        </p:txBody>
      </p:sp>
      <p:sp>
        <p:nvSpPr>
          <p:cNvPr id="7" name="Slide Number Placeholder 6"/>
          <p:cNvSpPr>
            <a:spLocks noGrp="1"/>
          </p:cNvSpPr>
          <p:nvPr>
            <p:ph type="sldNum" sz="quarter" idx="12"/>
          </p:nvPr>
        </p:nvSpPr>
        <p:spPr/>
        <p:txBody>
          <a:bodyPr/>
          <a:lstStyle/>
          <a:p>
            <a:fld id="{A31A81BF-117B-485E-8558-CBCF87048141}" type="slidenum">
              <a:rPr lang="en-GB" smtClean="0"/>
              <a:pPr/>
              <a:t>‹#›</a:t>
            </a:fld>
            <a:endParaRPr lang="en-GB" dirty="0"/>
          </a:p>
        </p:txBody>
      </p:sp>
    </p:spTree>
    <p:extLst>
      <p:ext uri="{BB962C8B-B14F-4D97-AF65-F5344CB8AC3E}">
        <p14:creationId xmlns:p14="http://schemas.microsoft.com/office/powerpoint/2010/main" val="3828491270"/>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2" y="609600"/>
            <a:ext cx="4129618"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004270" y="609601"/>
            <a:ext cx="3005851"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346" y="2632853"/>
            <a:ext cx="4129604"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47F3629-C2D9-4444-8FE1-1A09F8A76CAE}" type="datetime1">
              <a:rPr lang="en-GB" smtClean="0"/>
              <a:t>14/01/2021</a:t>
            </a:fld>
            <a:endParaRPr lang="en-GB" dirty="0"/>
          </a:p>
        </p:txBody>
      </p:sp>
      <p:sp>
        <p:nvSpPr>
          <p:cNvPr id="6" name="Footer Placeholder 5"/>
          <p:cNvSpPr>
            <a:spLocks noGrp="1"/>
          </p:cNvSpPr>
          <p:nvPr>
            <p:ph type="ftr" sz="quarter" idx="11"/>
          </p:nvPr>
        </p:nvSpPr>
        <p:spPr/>
        <p:txBody>
          <a:bodyPr/>
          <a:lstStyle/>
          <a:p>
            <a:r>
              <a:rPr lang="en-GB"/>
              <a:t>Presentation title</a:t>
            </a:r>
            <a:endParaRPr lang="en-GB" dirty="0"/>
          </a:p>
        </p:txBody>
      </p:sp>
      <p:sp>
        <p:nvSpPr>
          <p:cNvPr id="7" name="Slide Number Placeholder 6"/>
          <p:cNvSpPr>
            <a:spLocks noGrp="1"/>
          </p:cNvSpPr>
          <p:nvPr>
            <p:ph type="sldNum" sz="quarter" idx="12"/>
          </p:nvPr>
        </p:nvSpPr>
        <p:spPr/>
        <p:txBody>
          <a:bodyPr/>
          <a:lstStyle/>
          <a:p>
            <a:fld id="{A31A81BF-117B-485E-8558-CBCF87048141}" type="slidenum">
              <a:rPr lang="en-GB" smtClean="0"/>
              <a:pPr/>
              <a:t>‹#›</a:t>
            </a:fld>
            <a:endParaRPr lang="en-GB" dirty="0"/>
          </a:p>
        </p:txBody>
      </p:sp>
    </p:spTree>
    <p:extLst>
      <p:ext uri="{BB962C8B-B14F-4D97-AF65-F5344CB8AC3E}">
        <p14:creationId xmlns:p14="http://schemas.microsoft.com/office/powerpoint/2010/main" val="4272089777"/>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35">
            <a:alphaModFix amt="70000"/>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685332" y="618518"/>
            <a:ext cx="7773338"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331" y="2367094"/>
            <a:ext cx="7773339"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59053" y="5883276"/>
            <a:ext cx="2057400" cy="365125"/>
          </a:xfrm>
          <a:prstGeom prst="rect">
            <a:avLst/>
          </a:prstGeom>
        </p:spPr>
        <p:txBody>
          <a:bodyPr vert="horz" lIns="91440" tIns="45720" rIns="91440" bIns="45720" rtlCol="0" anchor="ctr"/>
          <a:lstStyle>
            <a:lvl1pPr algn="r">
              <a:defRPr sz="1000">
                <a:solidFill>
                  <a:schemeClr val="tx1"/>
                </a:solidFill>
              </a:defRPr>
            </a:lvl1pPr>
          </a:lstStyle>
          <a:p>
            <a:fld id="{147F3629-C2D9-4444-8FE1-1A09F8A76CAE}" type="datetime1">
              <a:rPr lang="en-GB" smtClean="0"/>
              <a:t>14/01/2021</a:t>
            </a:fld>
            <a:endParaRPr lang="en-GB" dirty="0"/>
          </a:p>
        </p:txBody>
      </p:sp>
      <p:sp>
        <p:nvSpPr>
          <p:cNvPr id="5" name="Footer Placeholder 4"/>
          <p:cNvSpPr>
            <a:spLocks noGrp="1"/>
          </p:cNvSpPr>
          <p:nvPr>
            <p:ph type="ftr" sz="quarter" idx="3"/>
          </p:nvPr>
        </p:nvSpPr>
        <p:spPr>
          <a:xfrm>
            <a:off x="685331" y="5883276"/>
            <a:ext cx="5004665" cy="365125"/>
          </a:xfrm>
          <a:prstGeom prst="rect">
            <a:avLst/>
          </a:prstGeom>
        </p:spPr>
        <p:txBody>
          <a:bodyPr vert="horz" lIns="91440" tIns="45720" rIns="91440" bIns="45720" rtlCol="0" anchor="ctr"/>
          <a:lstStyle>
            <a:lvl1pPr algn="l">
              <a:defRPr sz="1000">
                <a:solidFill>
                  <a:schemeClr val="tx1"/>
                </a:solidFill>
              </a:defRPr>
            </a:lvl1pPr>
          </a:lstStyle>
          <a:p>
            <a:r>
              <a:rPr lang="en-GB"/>
              <a:t>Presentation title</a:t>
            </a:r>
            <a:endParaRPr lang="en-GB" dirty="0"/>
          </a:p>
        </p:txBody>
      </p:sp>
      <p:sp>
        <p:nvSpPr>
          <p:cNvPr id="6" name="Slide Number Placeholder 5"/>
          <p:cNvSpPr>
            <a:spLocks noGrp="1"/>
          </p:cNvSpPr>
          <p:nvPr>
            <p:ph type="sldNum" sz="quarter" idx="4"/>
          </p:nvPr>
        </p:nvSpPr>
        <p:spPr>
          <a:xfrm>
            <a:off x="7885509" y="5883276"/>
            <a:ext cx="573161" cy="365125"/>
          </a:xfrm>
          <a:prstGeom prst="rect">
            <a:avLst/>
          </a:prstGeom>
        </p:spPr>
        <p:txBody>
          <a:bodyPr vert="horz" lIns="91440" tIns="45720" rIns="91440" bIns="45720" rtlCol="0" anchor="ctr"/>
          <a:lstStyle>
            <a:lvl1pPr algn="r">
              <a:defRPr sz="1000">
                <a:solidFill>
                  <a:schemeClr val="tx1"/>
                </a:solidFill>
              </a:defRPr>
            </a:lvl1pPr>
          </a:lstStyle>
          <a:p>
            <a:fld id="{A31A81BF-117B-485E-8558-CBCF87048141}" type="slidenum">
              <a:rPr lang="en-GB" smtClean="0"/>
              <a:pPr/>
              <a:t>‹#›</a:t>
            </a:fld>
            <a:endParaRPr lang="en-GB" dirty="0"/>
          </a:p>
        </p:txBody>
      </p:sp>
    </p:spTree>
    <p:extLst>
      <p:ext uri="{BB962C8B-B14F-4D97-AF65-F5344CB8AC3E}">
        <p14:creationId xmlns:p14="http://schemas.microsoft.com/office/powerpoint/2010/main" val="2405275710"/>
      </p:ext>
    </p:extLst>
  </p:cSld>
  <p:clrMap bg1="lt1" tx1="dk1" bg2="lt2" tx2="dk2" accent1="accent1" accent2="accent2" accent3="accent3" accent4="accent4" accent5="accent5" accent6="accent6" hlink="hlink" folHlink="folHlink"/>
  <p:sldLayoutIdLst>
    <p:sldLayoutId id="2147484008" r:id="rId1"/>
    <p:sldLayoutId id="2147484009" r:id="rId2"/>
    <p:sldLayoutId id="2147484010" r:id="rId3"/>
    <p:sldLayoutId id="2147484011" r:id="rId4"/>
    <p:sldLayoutId id="2147484012" r:id="rId5"/>
    <p:sldLayoutId id="2147484013" r:id="rId6"/>
    <p:sldLayoutId id="2147484014" r:id="rId7"/>
    <p:sldLayoutId id="2147484015" r:id="rId8"/>
    <p:sldLayoutId id="2147484016" r:id="rId9"/>
    <p:sldLayoutId id="2147484017" r:id="rId10"/>
    <p:sldLayoutId id="2147484018" r:id="rId11"/>
    <p:sldLayoutId id="2147484019" r:id="rId12"/>
    <p:sldLayoutId id="2147484020" r:id="rId13"/>
    <p:sldLayoutId id="2147484021" r:id="rId14"/>
    <p:sldLayoutId id="2147484022" r:id="rId15"/>
    <p:sldLayoutId id="2147484023" r:id="rId16"/>
    <p:sldLayoutId id="2147484024" r:id="rId17"/>
    <p:sldLayoutId id="2147484025" r:id="rId18"/>
    <p:sldLayoutId id="2147483649" r:id="rId19"/>
    <p:sldLayoutId id="2147483665" r:id="rId20"/>
    <p:sldLayoutId id="2147483667" r:id="rId21"/>
    <p:sldLayoutId id="2147483668" r:id="rId22"/>
    <p:sldLayoutId id="2147483669" r:id="rId23"/>
    <p:sldLayoutId id="2147483651" r:id="rId24"/>
    <p:sldLayoutId id="2147483670" r:id="rId25"/>
    <p:sldLayoutId id="2147483671" r:id="rId26"/>
    <p:sldLayoutId id="2147483660" r:id="rId27"/>
    <p:sldLayoutId id="2147483661" r:id="rId28"/>
    <p:sldLayoutId id="2147483674" r:id="rId29"/>
    <p:sldLayoutId id="2147483675" r:id="rId30"/>
    <p:sldLayoutId id="2147483673" r:id="rId31"/>
    <p:sldLayoutId id="2147483677" r:id="rId32"/>
    <p:sldLayoutId id="2147483676" r:id="rId3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09A1D-047B-434E-AB94-0997BC7E5422}"/>
              </a:ext>
            </a:extLst>
          </p:cNvPr>
          <p:cNvSpPr>
            <a:spLocks noGrp="1"/>
          </p:cNvSpPr>
          <p:nvPr>
            <p:ph type="ctrTitle"/>
          </p:nvPr>
        </p:nvSpPr>
        <p:spPr>
          <a:xfrm>
            <a:off x="1313259" y="260648"/>
            <a:ext cx="6517482" cy="2509213"/>
          </a:xfrm>
        </p:spPr>
        <p:txBody>
          <a:bodyPr/>
          <a:lstStyle/>
          <a:p>
            <a:r>
              <a:rPr lang="en-GB" dirty="0">
                <a:solidFill>
                  <a:schemeClr val="accent1"/>
                </a:solidFill>
              </a:rPr>
              <a:t>Supervisory Relationship</a:t>
            </a:r>
          </a:p>
        </p:txBody>
      </p:sp>
      <p:sp>
        <p:nvSpPr>
          <p:cNvPr id="4" name="Footer Placeholder 3">
            <a:extLst>
              <a:ext uri="{FF2B5EF4-FFF2-40B4-BE49-F238E27FC236}">
                <a16:creationId xmlns:a16="http://schemas.microsoft.com/office/drawing/2014/main" id="{4B5189AD-EB45-4EEC-B566-2E1F0C1D76DF}"/>
              </a:ext>
            </a:extLst>
          </p:cNvPr>
          <p:cNvSpPr>
            <a:spLocks noGrp="1"/>
          </p:cNvSpPr>
          <p:nvPr>
            <p:ph type="ftr" sz="quarter" idx="11"/>
          </p:nvPr>
        </p:nvSpPr>
        <p:spPr/>
        <p:txBody>
          <a:bodyPr/>
          <a:lstStyle/>
          <a:p>
            <a:r>
              <a:rPr lang="en-GB" sz="1400" i="1" dirty="0">
                <a:solidFill>
                  <a:schemeClr val="accent3">
                    <a:lumMod val="75000"/>
                  </a:schemeClr>
                </a:solidFill>
              </a:rPr>
              <a:t>© Steve Page 2021</a:t>
            </a:r>
          </a:p>
        </p:txBody>
      </p:sp>
      <p:sp>
        <p:nvSpPr>
          <p:cNvPr id="5" name="Slide Number Placeholder 4">
            <a:extLst>
              <a:ext uri="{FF2B5EF4-FFF2-40B4-BE49-F238E27FC236}">
                <a16:creationId xmlns:a16="http://schemas.microsoft.com/office/drawing/2014/main" id="{8C52CE3F-DDDF-4505-A884-AB32C80A4229}"/>
              </a:ext>
            </a:extLst>
          </p:cNvPr>
          <p:cNvSpPr>
            <a:spLocks noGrp="1"/>
          </p:cNvSpPr>
          <p:nvPr>
            <p:ph type="sldNum" sz="quarter" idx="12"/>
          </p:nvPr>
        </p:nvSpPr>
        <p:spPr/>
        <p:txBody>
          <a:bodyPr/>
          <a:lstStyle/>
          <a:p>
            <a:fld id="{A31A81BF-117B-485E-8558-CBCF87048141}" type="slidenum">
              <a:rPr lang="en-GB" smtClean="0"/>
              <a:pPr/>
              <a:t>1</a:t>
            </a:fld>
            <a:endParaRPr lang="en-GB" dirty="0"/>
          </a:p>
        </p:txBody>
      </p:sp>
      <p:sp>
        <p:nvSpPr>
          <p:cNvPr id="8" name="TextBox 7">
            <a:extLst>
              <a:ext uri="{FF2B5EF4-FFF2-40B4-BE49-F238E27FC236}">
                <a16:creationId xmlns:a16="http://schemas.microsoft.com/office/drawing/2014/main" id="{317F255B-20F2-48E9-9300-161EF8C982A0}"/>
              </a:ext>
            </a:extLst>
          </p:cNvPr>
          <p:cNvSpPr txBox="1"/>
          <p:nvPr/>
        </p:nvSpPr>
        <p:spPr>
          <a:xfrm>
            <a:off x="1043608" y="3068960"/>
            <a:ext cx="6624736" cy="1477328"/>
          </a:xfrm>
          <a:prstGeom prst="rect">
            <a:avLst/>
          </a:prstGeom>
          <a:noFill/>
          <a:ln w="25400" cmpd="thickThin">
            <a:solidFill>
              <a:schemeClr val="accent1"/>
            </a:solidFill>
            <a:prstDash val="solid"/>
          </a:ln>
        </p:spPr>
        <p:txBody>
          <a:bodyPr wrap="square" rtlCol="0">
            <a:spAutoFit/>
          </a:bodyPr>
          <a:lstStyle/>
          <a:p>
            <a:r>
              <a:rPr lang="en-GB" dirty="0">
                <a:solidFill>
                  <a:schemeClr val="accent1"/>
                </a:solidFill>
              </a:rPr>
              <a:t>These materials are designed to offer a three-four hour face to face or online workshop for participants who provide supportive supervision. </a:t>
            </a:r>
          </a:p>
          <a:p>
            <a:r>
              <a:rPr lang="en-GB" dirty="0">
                <a:solidFill>
                  <a:schemeClr val="accent1"/>
                </a:solidFill>
              </a:rPr>
              <a:t>You are free to use some or all of these materials, provided you acknowledge the source of the materials. </a:t>
            </a:r>
          </a:p>
        </p:txBody>
      </p:sp>
    </p:spTree>
    <p:extLst>
      <p:ext uri="{BB962C8B-B14F-4D97-AF65-F5344CB8AC3E}">
        <p14:creationId xmlns:p14="http://schemas.microsoft.com/office/powerpoint/2010/main" val="9115719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941235" y="383007"/>
            <a:ext cx="6979988" cy="553998"/>
          </a:xfrm>
          <a:prstGeom prst="rect">
            <a:avLst/>
          </a:prstGeom>
          <a:noFill/>
        </p:spPr>
        <p:txBody>
          <a:bodyPr wrap="square" rtlCol="0">
            <a:spAutoFit/>
          </a:bodyPr>
          <a:lstStyle/>
          <a:p>
            <a:r>
              <a:rPr lang="en-GB" sz="3000" dirty="0">
                <a:solidFill>
                  <a:schemeClr val="accent1"/>
                </a:solidFill>
                <a:latin typeface="Arial" panose="020B0604020202020204" pitchFamily="34" charset="0"/>
                <a:cs typeface="Arial" panose="020B0604020202020204" pitchFamily="34" charset="0"/>
              </a:rPr>
              <a:t>Unconscious material</a:t>
            </a:r>
          </a:p>
        </p:txBody>
      </p:sp>
      <p:sp>
        <p:nvSpPr>
          <p:cNvPr id="9" name="TextBox 8"/>
          <p:cNvSpPr txBox="1"/>
          <p:nvPr/>
        </p:nvSpPr>
        <p:spPr>
          <a:xfrm>
            <a:off x="303695" y="1412776"/>
            <a:ext cx="8617528" cy="4316566"/>
          </a:xfrm>
          <a:prstGeom prst="rect">
            <a:avLst/>
          </a:prstGeom>
          <a:noFill/>
        </p:spPr>
        <p:txBody>
          <a:bodyPr wrap="square" rtlCol="0">
            <a:spAutoFit/>
          </a:bodyPr>
          <a:lstStyle/>
          <a:p>
            <a:pPr>
              <a:spcAft>
                <a:spcPts val="900"/>
              </a:spcAft>
            </a:pPr>
            <a:r>
              <a:rPr lang="en-GB" dirty="0">
                <a:solidFill>
                  <a:schemeClr val="accent2">
                    <a:lumMod val="75000"/>
                  </a:schemeClr>
                </a:solidFill>
                <a:latin typeface="Arial" panose="020B0604020202020204" pitchFamily="34" charset="0"/>
                <a:cs typeface="Arial" panose="020B0604020202020204" pitchFamily="34" charset="0"/>
              </a:rPr>
              <a:t>There is a wide range of different forms of unconscious material that may arise in supervision, as can occur in all human relationships. </a:t>
            </a:r>
          </a:p>
          <a:p>
            <a:pPr>
              <a:spcAft>
                <a:spcPts val="900"/>
              </a:spcAft>
            </a:pPr>
            <a:r>
              <a:rPr lang="en-GB" dirty="0">
                <a:solidFill>
                  <a:schemeClr val="accent2">
                    <a:lumMod val="75000"/>
                  </a:schemeClr>
                </a:solidFill>
                <a:latin typeface="Arial" panose="020B0604020202020204" pitchFamily="34" charset="0"/>
                <a:cs typeface="Arial" panose="020B0604020202020204" pitchFamily="34" charset="0"/>
              </a:rPr>
              <a:t>For example, the supervisee may unconsciously relate towards their supervisor as they related in the past to a parent, teacher or other authority figure. So they may try to please, seek approval or praise, be compliant or be reluctant to say what they are thinking or feeling.</a:t>
            </a:r>
          </a:p>
          <a:p>
            <a:pPr>
              <a:spcAft>
                <a:spcPts val="900"/>
              </a:spcAft>
            </a:pPr>
            <a:r>
              <a:rPr lang="en-GB" dirty="0">
                <a:solidFill>
                  <a:schemeClr val="accent2">
                    <a:lumMod val="75000"/>
                  </a:schemeClr>
                </a:solidFill>
                <a:latin typeface="Arial" panose="020B0604020202020204" pitchFamily="34" charset="0"/>
                <a:cs typeface="Arial" panose="020B0604020202020204" pitchFamily="34" charset="0"/>
              </a:rPr>
              <a:t>If you feel there is something getting in the way of you working together in a relaxed way, one approach is to step away from reflecting on the work and comment on what you are experiencing in the moment, owning your thoughts and feelings and inviting your supervisee to share how they are experiencing the interaction with you. </a:t>
            </a:r>
          </a:p>
          <a:p>
            <a:pPr>
              <a:spcAft>
                <a:spcPts val="900"/>
              </a:spcAft>
            </a:pPr>
            <a:r>
              <a:rPr lang="en-GB" dirty="0">
                <a:solidFill>
                  <a:schemeClr val="accent2">
                    <a:lumMod val="75000"/>
                  </a:schemeClr>
                </a:solidFill>
                <a:latin typeface="Arial" panose="020B0604020202020204" pitchFamily="34" charset="0"/>
                <a:cs typeface="Arial" panose="020B0604020202020204" pitchFamily="34" charset="0"/>
              </a:rPr>
              <a:t>This may feel uncomfortable initially, but can free up the interactions between you. If the relationship continues to feel blocked it may be helpful to talk this through with another supervisor.</a:t>
            </a:r>
            <a:r>
              <a:rPr kumimoji="0" lang="en-GB" sz="1500" b="0" i="0" u="none" strike="noStrike" kern="1200" cap="none" spc="0" normalizeH="0" baseline="0" noProof="0" dirty="0">
                <a:ln>
                  <a:noFill/>
                </a:ln>
                <a:solidFill>
                  <a:schemeClr val="accent2">
                    <a:lumMod val="75000"/>
                  </a:schemeClr>
                </a:solidFill>
                <a:effectLst/>
                <a:uLnTx/>
                <a:uFillTx/>
                <a:latin typeface="Arial" panose="020B0604020202020204" pitchFamily="34" charset="0"/>
                <a:ea typeface="+mn-ea"/>
                <a:cs typeface="Arial" panose="020B0604020202020204" pitchFamily="34" charset="0"/>
              </a:rPr>
              <a:t>    </a:t>
            </a:r>
            <a:endParaRPr kumimoji="0" lang="en-GB" sz="1350" b="0" i="0" u="none" strike="noStrike" kern="1200" cap="none" spc="0" normalizeH="0" baseline="0" noProof="0" dirty="0">
              <a:ln>
                <a:noFill/>
              </a:ln>
              <a:solidFill>
                <a:schemeClr val="accent2">
                  <a:lumMod val="75000"/>
                </a:schemeClr>
              </a:solidFill>
              <a:effectLst/>
              <a:uLnTx/>
              <a:uFillTx/>
              <a:latin typeface="Tw Cen MT" panose="020B0602020104020603"/>
              <a:ea typeface="+mn-ea"/>
              <a:cs typeface="+mn-cs"/>
            </a:endParaRPr>
          </a:p>
        </p:txBody>
      </p:sp>
      <p:sp>
        <p:nvSpPr>
          <p:cNvPr id="2" name="TextBox 1">
            <a:extLst>
              <a:ext uri="{FF2B5EF4-FFF2-40B4-BE49-F238E27FC236}">
                <a16:creationId xmlns:a16="http://schemas.microsoft.com/office/drawing/2014/main" id="{E266DA17-6638-4AB0-A055-143AADF77DD5}"/>
              </a:ext>
            </a:extLst>
          </p:cNvPr>
          <p:cNvSpPr txBox="1"/>
          <p:nvPr/>
        </p:nvSpPr>
        <p:spPr>
          <a:xfrm>
            <a:off x="467544" y="6165304"/>
            <a:ext cx="2376264"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1" u="none" strike="noStrike" kern="1200" cap="none" spc="0" normalizeH="0" baseline="0" noProof="0">
                <a:ln>
                  <a:noFill/>
                </a:ln>
                <a:solidFill>
                  <a:srgbClr val="53B18F">
                    <a:lumMod val="75000"/>
                  </a:srgbClr>
                </a:solidFill>
                <a:effectLst/>
                <a:uLnTx/>
                <a:uFillTx/>
                <a:latin typeface="Tw Cen MT" panose="020B0602020104020603"/>
                <a:ea typeface="+mn-ea"/>
                <a:cs typeface="+mn-cs"/>
              </a:rPr>
              <a:t>© Steve Page 2021</a:t>
            </a:r>
            <a:endParaRPr kumimoji="0" lang="en-GB" sz="1800" b="0" i="1" u="none" strike="noStrike" kern="1200" cap="none" spc="0" normalizeH="0" baseline="0" noProof="0" dirty="0">
              <a:ln>
                <a:noFill/>
              </a:ln>
              <a:solidFill>
                <a:srgbClr val="53B18F">
                  <a:lumMod val="75000"/>
                </a:srgb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3230044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434131" y="2032908"/>
            <a:ext cx="8386893" cy="1554272"/>
          </a:xfrm>
          <a:prstGeom prst="rect">
            <a:avLst/>
          </a:prstGeom>
          <a:noFill/>
        </p:spPr>
        <p:txBody>
          <a:bodyPr wrap="square" rtlCol="0">
            <a:spAutoFit/>
          </a:bodyPr>
          <a:lstStyle/>
          <a:p>
            <a:pPr>
              <a:spcAft>
                <a:spcPts val="900"/>
              </a:spcAft>
            </a:pPr>
            <a:r>
              <a:rPr lang="en-GB" dirty="0">
                <a:solidFill>
                  <a:schemeClr val="accent2">
                    <a:lumMod val="60000"/>
                    <a:lumOff val="40000"/>
                  </a:schemeClr>
                </a:solidFill>
                <a:latin typeface="Arial" panose="020B0604020202020204" pitchFamily="34" charset="0"/>
                <a:cs typeface="Arial" panose="020B0604020202020204" pitchFamily="34" charset="0"/>
              </a:rPr>
              <a:t> </a:t>
            </a:r>
          </a:p>
          <a:p>
            <a:pPr>
              <a:spcAft>
                <a:spcPts val="900"/>
              </a:spcAft>
            </a:pPr>
            <a:endParaRPr lang="en-GB" dirty="0">
              <a:latin typeface="Arial" panose="020B0604020202020204" pitchFamily="34" charset="0"/>
              <a:cs typeface="Arial" panose="020B0604020202020204" pitchFamily="34" charset="0"/>
            </a:endParaRPr>
          </a:p>
          <a:p>
            <a:pPr>
              <a:spcAft>
                <a:spcPts val="900"/>
              </a:spcAft>
            </a:pPr>
            <a:r>
              <a:rPr lang="en-GB" sz="4400" dirty="0">
                <a:solidFill>
                  <a:schemeClr val="accent3">
                    <a:lumMod val="75000"/>
                  </a:schemeClr>
                </a:solidFill>
                <a:latin typeface="Arial" panose="020B0604020202020204" pitchFamily="34" charset="0"/>
                <a:cs typeface="Arial" panose="020B0604020202020204" pitchFamily="34" charset="0"/>
              </a:rPr>
              <a:t>Any questions?</a:t>
            </a:r>
          </a:p>
        </p:txBody>
      </p:sp>
    </p:spTree>
    <p:extLst>
      <p:ext uri="{BB962C8B-B14F-4D97-AF65-F5344CB8AC3E}">
        <p14:creationId xmlns:p14="http://schemas.microsoft.com/office/powerpoint/2010/main" val="11992859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941235" y="383007"/>
            <a:ext cx="6979988" cy="553998"/>
          </a:xfrm>
          <a:prstGeom prst="rect">
            <a:avLst/>
          </a:prstGeom>
          <a:noFill/>
        </p:spPr>
        <p:txBody>
          <a:bodyPr wrap="square" rtlCol="0">
            <a:spAutoFit/>
          </a:bodyPr>
          <a:lstStyle/>
          <a:p>
            <a:r>
              <a:rPr lang="en-GB" sz="3000" dirty="0">
                <a:solidFill>
                  <a:schemeClr val="accent1">
                    <a:lumMod val="75000"/>
                  </a:schemeClr>
                </a:solidFill>
                <a:latin typeface="Arial" panose="020B0604020202020204" pitchFamily="34" charset="0"/>
                <a:cs typeface="Arial" panose="020B0604020202020204" pitchFamily="34" charset="0"/>
              </a:rPr>
              <a:t>Suggested ground-rules for workshop</a:t>
            </a:r>
          </a:p>
        </p:txBody>
      </p:sp>
      <p:sp>
        <p:nvSpPr>
          <p:cNvPr id="9" name="TextBox 8"/>
          <p:cNvSpPr txBox="1"/>
          <p:nvPr/>
        </p:nvSpPr>
        <p:spPr>
          <a:xfrm>
            <a:off x="303695" y="1412776"/>
            <a:ext cx="8617528" cy="4093557"/>
          </a:xfrm>
          <a:prstGeom prst="rect">
            <a:avLst/>
          </a:prstGeom>
          <a:noFill/>
        </p:spPr>
        <p:txBody>
          <a:bodyPr wrap="square" rtlCol="0">
            <a:spAutoFit/>
          </a:bodyPr>
          <a:lstStyle/>
          <a:p>
            <a:pPr marL="342900" indent="-342900">
              <a:lnSpc>
                <a:spcPct val="150000"/>
              </a:lnSpc>
              <a:buFont typeface="+mj-lt"/>
              <a:buAutoNum type="arabicPeriod"/>
            </a:pPr>
            <a:r>
              <a:rPr lang="en-GB" sz="2000" dirty="0">
                <a:solidFill>
                  <a:schemeClr val="accent2">
                    <a:lumMod val="75000"/>
                  </a:schemeClr>
                </a:solidFill>
                <a:latin typeface="Arial" panose="020B0604020202020204" pitchFamily="34" charset="0"/>
                <a:cs typeface="Arial" panose="020B0604020202020204" pitchFamily="34" charset="0"/>
              </a:rPr>
              <a:t>The content of what is discussed remains confidential to where it is said;</a:t>
            </a:r>
          </a:p>
          <a:p>
            <a:pPr marL="342900" indent="-342900">
              <a:lnSpc>
                <a:spcPct val="150000"/>
              </a:lnSpc>
              <a:buFont typeface="+mj-lt"/>
              <a:buAutoNum type="arabicPeriod"/>
            </a:pPr>
            <a:r>
              <a:rPr lang="en-GB" sz="2000" dirty="0">
                <a:solidFill>
                  <a:schemeClr val="accent2">
                    <a:lumMod val="75000"/>
                  </a:schemeClr>
                </a:solidFill>
                <a:latin typeface="Arial" panose="020B0604020202020204" pitchFamily="34" charset="0"/>
                <a:cs typeface="Arial" panose="020B0604020202020204" pitchFamily="34" charset="0"/>
              </a:rPr>
              <a:t>We each take responsibility for looking after ourselves; </a:t>
            </a:r>
          </a:p>
          <a:p>
            <a:pPr marL="342900" indent="-342900">
              <a:lnSpc>
                <a:spcPct val="150000"/>
              </a:lnSpc>
              <a:buFont typeface="+mj-lt"/>
              <a:buAutoNum type="arabicPeriod"/>
            </a:pPr>
            <a:r>
              <a:rPr lang="en-GB" sz="2000" dirty="0">
                <a:solidFill>
                  <a:schemeClr val="accent2">
                    <a:lumMod val="75000"/>
                  </a:schemeClr>
                </a:solidFill>
                <a:latin typeface="Arial" panose="020B0604020202020204" pitchFamily="34" charset="0"/>
                <a:cs typeface="Arial" panose="020B0604020202020204" pitchFamily="34" charset="0"/>
              </a:rPr>
              <a:t>During exercises and discussion we listen carefully and restrain any inclinations we may have to judge or offer interpretations to others;</a:t>
            </a:r>
          </a:p>
          <a:p>
            <a:pPr marL="342900" indent="-342900">
              <a:lnSpc>
                <a:spcPct val="150000"/>
              </a:lnSpc>
              <a:buFont typeface="+mj-lt"/>
              <a:buAutoNum type="arabicPeriod"/>
            </a:pPr>
            <a:r>
              <a:rPr lang="en-GB" sz="2000" dirty="0">
                <a:solidFill>
                  <a:schemeClr val="accent2">
                    <a:lumMod val="75000"/>
                  </a:schemeClr>
                </a:solidFill>
                <a:latin typeface="Arial" panose="020B0604020202020204" pitchFamily="34" charset="0"/>
                <a:cs typeface="Arial" panose="020B0604020202020204" pitchFamily="34" charset="0"/>
              </a:rPr>
              <a:t>Ask questions at any point, except during an exercise, unless the question is to clarify the exercise;</a:t>
            </a:r>
          </a:p>
          <a:p>
            <a:pPr marL="342900" indent="-342900">
              <a:lnSpc>
                <a:spcPct val="150000"/>
              </a:lnSpc>
              <a:buFont typeface="+mj-lt"/>
              <a:buAutoNum type="arabicPeriod"/>
            </a:pPr>
            <a:r>
              <a:rPr lang="en-GB" sz="2000" dirty="0">
                <a:solidFill>
                  <a:schemeClr val="accent2">
                    <a:lumMod val="75000"/>
                  </a:schemeClr>
                </a:solidFill>
                <a:latin typeface="Arial" panose="020B0604020202020204" pitchFamily="34" charset="0"/>
                <a:cs typeface="Arial" panose="020B0604020202020204" pitchFamily="34" charset="0"/>
              </a:rPr>
              <a:t>Unless you are on call for someone, keep mobiles off/silent.</a:t>
            </a:r>
            <a:endParaRPr lang="en-GB" sz="2000" dirty="0">
              <a:latin typeface="Arial" panose="020B0604020202020204" pitchFamily="34" charset="0"/>
              <a:cs typeface="Arial" panose="020B0604020202020204" pitchFamily="34" charset="0"/>
            </a:endParaRPr>
          </a:p>
          <a:p>
            <a:pPr>
              <a:lnSpc>
                <a:spcPct val="150000"/>
              </a:lnSpc>
            </a:pPr>
            <a:r>
              <a:rPr lang="en-GB" sz="1500" dirty="0">
                <a:latin typeface="Arial" panose="020B0604020202020204" pitchFamily="34" charset="0"/>
                <a:cs typeface="Arial" panose="020B0604020202020204" pitchFamily="34" charset="0"/>
              </a:rPr>
              <a:t>    </a:t>
            </a:r>
            <a:endParaRPr lang="en-GB" sz="1350" dirty="0"/>
          </a:p>
        </p:txBody>
      </p:sp>
      <p:sp>
        <p:nvSpPr>
          <p:cNvPr id="2" name="TextBox 1">
            <a:extLst>
              <a:ext uri="{FF2B5EF4-FFF2-40B4-BE49-F238E27FC236}">
                <a16:creationId xmlns:a16="http://schemas.microsoft.com/office/drawing/2014/main" id="{E266DA17-6638-4AB0-A055-143AADF77DD5}"/>
              </a:ext>
            </a:extLst>
          </p:cNvPr>
          <p:cNvSpPr txBox="1"/>
          <p:nvPr/>
        </p:nvSpPr>
        <p:spPr>
          <a:xfrm>
            <a:off x="467544" y="6165304"/>
            <a:ext cx="2376264" cy="369332"/>
          </a:xfrm>
          <a:prstGeom prst="rect">
            <a:avLst/>
          </a:prstGeom>
          <a:noFill/>
        </p:spPr>
        <p:txBody>
          <a:bodyPr wrap="square" rtlCol="0">
            <a:spAutoFit/>
          </a:bodyPr>
          <a:lstStyle/>
          <a:p>
            <a:r>
              <a:rPr lang="en-GB" sz="1800" i="1">
                <a:solidFill>
                  <a:schemeClr val="accent3">
                    <a:lumMod val="75000"/>
                  </a:schemeClr>
                </a:solidFill>
              </a:rPr>
              <a:t>© Steve Page 2021</a:t>
            </a:r>
            <a:endParaRPr lang="en-GB" sz="1800" i="1" dirty="0">
              <a:solidFill>
                <a:schemeClr val="accent3">
                  <a:lumMod val="75000"/>
                </a:schemeClr>
              </a:solidFill>
            </a:endParaRPr>
          </a:p>
        </p:txBody>
      </p:sp>
    </p:spTree>
    <p:extLst>
      <p:ext uri="{BB962C8B-B14F-4D97-AF65-F5344CB8AC3E}">
        <p14:creationId xmlns:p14="http://schemas.microsoft.com/office/powerpoint/2010/main" val="22959522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941235" y="383007"/>
            <a:ext cx="6979988" cy="553998"/>
          </a:xfrm>
          <a:prstGeom prst="rect">
            <a:avLst/>
          </a:prstGeom>
          <a:noFill/>
        </p:spPr>
        <p:txBody>
          <a:bodyPr wrap="square" rtlCol="0">
            <a:spAutoFit/>
          </a:bodyPr>
          <a:lstStyle/>
          <a:p>
            <a:r>
              <a:rPr lang="en-GB" sz="3000" dirty="0">
                <a:solidFill>
                  <a:schemeClr val="accent1"/>
                </a:solidFill>
                <a:latin typeface="Arial" panose="020B0604020202020204" pitchFamily="34" charset="0"/>
                <a:cs typeface="Arial" panose="020B0604020202020204" pitchFamily="34" charset="0"/>
              </a:rPr>
              <a:t>Exercise 1</a:t>
            </a:r>
          </a:p>
        </p:txBody>
      </p:sp>
      <p:sp>
        <p:nvSpPr>
          <p:cNvPr id="9" name="TextBox 8"/>
          <p:cNvSpPr txBox="1"/>
          <p:nvPr/>
        </p:nvSpPr>
        <p:spPr>
          <a:xfrm>
            <a:off x="303695" y="1412776"/>
            <a:ext cx="8617528" cy="4093557"/>
          </a:xfrm>
          <a:prstGeom prst="rect">
            <a:avLst/>
          </a:prstGeom>
          <a:noFill/>
        </p:spPr>
        <p:txBody>
          <a:bodyPr wrap="square" rtlCol="0">
            <a:spAutoFit/>
          </a:bodyPr>
          <a:lstStyle/>
          <a:p>
            <a:pPr marL="342900" marR="0" lvl="0" indent="-342900" algn="l" defTabSz="457200" rtl="0" eaLnBrk="1" fontAlgn="auto" latinLnBrk="0" hangingPunct="1">
              <a:lnSpc>
                <a:spcPct val="150000"/>
              </a:lnSpc>
              <a:spcBef>
                <a:spcPts val="0"/>
              </a:spcBef>
              <a:spcAft>
                <a:spcPts val="0"/>
              </a:spcAft>
              <a:buClrTx/>
              <a:buSzTx/>
              <a:buFont typeface="+mj-lt"/>
              <a:buAutoNum type="arabicPeriod"/>
              <a:tabLst/>
              <a:defRPr/>
            </a:pPr>
            <a:r>
              <a:rPr kumimoji="0" lang="en-GB" sz="2000" b="0" i="0" u="none" strike="noStrike" kern="1200" cap="none" spc="0" normalizeH="0" baseline="0" noProof="0" dirty="0">
                <a:ln>
                  <a:noFill/>
                </a:ln>
                <a:solidFill>
                  <a:schemeClr val="accent2">
                    <a:lumMod val="75000"/>
                  </a:schemeClr>
                </a:solidFill>
                <a:effectLst/>
                <a:uLnTx/>
                <a:uFillTx/>
                <a:latin typeface="Arial" panose="020B0604020202020204" pitchFamily="34" charset="0"/>
                <a:ea typeface="+mn-ea"/>
                <a:cs typeface="Arial" panose="020B0604020202020204" pitchFamily="34" charset="0"/>
              </a:rPr>
              <a:t>Bring to mind your current supervision relationship, in which you are the supervisee;</a:t>
            </a:r>
          </a:p>
          <a:p>
            <a:pPr marL="342900" marR="0" lvl="0" indent="-342900" algn="l" defTabSz="457200" rtl="0" eaLnBrk="1" fontAlgn="auto" latinLnBrk="0" hangingPunct="1">
              <a:lnSpc>
                <a:spcPct val="150000"/>
              </a:lnSpc>
              <a:spcBef>
                <a:spcPts val="0"/>
              </a:spcBef>
              <a:spcAft>
                <a:spcPts val="0"/>
              </a:spcAft>
              <a:buClrTx/>
              <a:buSzTx/>
              <a:buFont typeface="+mj-lt"/>
              <a:buAutoNum type="arabicPeriod"/>
              <a:tabLst/>
              <a:defRPr/>
            </a:pPr>
            <a:r>
              <a:rPr kumimoji="0" lang="en-GB" sz="2000" b="0" i="0" u="none" strike="noStrike" kern="1200" cap="none" spc="0" normalizeH="0" baseline="0" noProof="0" dirty="0">
                <a:ln>
                  <a:noFill/>
                </a:ln>
                <a:solidFill>
                  <a:schemeClr val="accent2">
                    <a:lumMod val="75000"/>
                  </a:schemeClr>
                </a:solidFill>
                <a:effectLst/>
                <a:uLnTx/>
                <a:uFillTx/>
                <a:latin typeface="Arial" panose="020B0604020202020204" pitchFamily="34" charset="0"/>
                <a:ea typeface="+mn-ea"/>
                <a:cs typeface="Arial" panose="020B0604020202020204" pitchFamily="34" charset="0"/>
              </a:rPr>
              <a:t>Close your eyes, take three deep, slow breaths; </a:t>
            </a:r>
          </a:p>
          <a:p>
            <a:pPr marL="342900" marR="0" lvl="0" indent="-342900" algn="l" defTabSz="457200" rtl="0" eaLnBrk="1" fontAlgn="auto" latinLnBrk="0" hangingPunct="1">
              <a:lnSpc>
                <a:spcPct val="150000"/>
              </a:lnSpc>
              <a:spcBef>
                <a:spcPts val="0"/>
              </a:spcBef>
              <a:spcAft>
                <a:spcPts val="0"/>
              </a:spcAft>
              <a:buClrTx/>
              <a:buSzTx/>
              <a:buFont typeface="+mj-lt"/>
              <a:buAutoNum type="arabicPeriod"/>
              <a:tabLst/>
              <a:defRPr/>
            </a:pPr>
            <a:r>
              <a:rPr kumimoji="0" lang="en-GB" sz="2000" b="0" i="0" u="none" strike="noStrike" kern="1200" cap="none" spc="0" normalizeH="0" baseline="0" noProof="0" dirty="0">
                <a:ln>
                  <a:noFill/>
                </a:ln>
                <a:solidFill>
                  <a:schemeClr val="accent2">
                    <a:lumMod val="75000"/>
                  </a:schemeClr>
                </a:solidFill>
                <a:effectLst/>
                <a:uLnTx/>
                <a:uFillTx/>
                <a:latin typeface="Arial" panose="020B0604020202020204" pitchFamily="34" charset="0"/>
                <a:ea typeface="+mn-ea"/>
                <a:cs typeface="Arial" panose="020B0604020202020204" pitchFamily="34" charset="0"/>
              </a:rPr>
              <a:t>With your eyes closed and your current supervisory relationship in mind, observe any images, sounds, feeling or bodily sensations that come into your awareness;</a:t>
            </a:r>
          </a:p>
          <a:p>
            <a:pPr marL="342900" marR="0" lvl="0" indent="-342900" algn="l" defTabSz="457200" rtl="0" eaLnBrk="1" fontAlgn="auto" latinLnBrk="0" hangingPunct="1">
              <a:lnSpc>
                <a:spcPct val="150000"/>
              </a:lnSpc>
              <a:spcBef>
                <a:spcPts val="0"/>
              </a:spcBef>
              <a:spcAft>
                <a:spcPts val="0"/>
              </a:spcAft>
              <a:buClrTx/>
              <a:buSzTx/>
              <a:buFont typeface="+mj-lt"/>
              <a:buAutoNum type="arabicPeriod"/>
              <a:tabLst/>
              <a:defRPr/>
            </a:pPr>
            <a:r>
              <a:rPr kumimoji="0" lang="en-GB" sz="2000" b="0" i="0" u="none" strike="noStrike" kern="1200" cap="none" spc="0" normalizeH="0" baseline="0" noProof="0" dirty="0">
                <a:ln>
                  <a:noFill/>
                </a:ln>
                <a:solidFill>
                  <a:schemeClr val="accent2">
                    <a:lumMod val="75000"/>
                  </a:schemeClr>
                </a:solidFill>
                <a:effectLst/>
                <a:uLnTx/>
                <a:uFillTx/>
                <a:latin typeface="Arial" panose="020B0604020202020204" pitchFamily="34" charset="0"/>
                <a:ea typeface="+mn-ea"/>
                <a:cs typeface="Arial" panose="020B0604020202020204" pitchFamily="34" charset="0"/>
              </a:rPr>
              <a:t>Talk to a partner about the supervisory relationship and how the image/sound/feeling/sensation may link to this, for you.  </a:t>
            </a:r>
          </a:p>
          <a:p>
            <a:pPr marL="0" marR="0" lvl="0" indent="0" algn="l" defTabSz="457200" rtl="0" eaLnBrk="1" fontAlgn="auto" latinLnBrk="0" hangingPunct="1">
              <a:lnSpc>
                <a:spcPct val="150000"/>
              </a:lnSpc>
              <a:spcBef>
                <a:spcPts val="0"/>
              </a:spcBef>
              <a:spcAft>
                <a:spcPts val="0"/>
              </a:spcAft>
              <a:buClrTx/>
              <a:buSzTx/>
              <a:buFontTx/>
              <a:buNone/>
              <a:tabLst/>
              <a:defRPr/>
            </a:pPr>
            <a:r>
              <a:rPr kumimoji="0" lang="en-GB" sz="15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endParaRPr kumimoji="0" lang="en-GB" sz="1350" b="0" i="0" u="none" strike="noStrike" kern="1200" cap="none" spc="0" normalizeH="0" baseline="0" noProof="0" dirty="0">
              <a:ln>
                <a:noFill/>
              </a:ln>
              <a:solidFill>
                <a:prstClr val="black"/>
              </a:solidFill>
              <a:effectLst/>
              <a:uLnTx/>
              <a:uFillTx/>
              <a:latin typeface="Tw Cen MT" panose="020B0602020104020603"/>
              <a:ea typeface="+mn-ea"/>
              <a:cs typeface="+mn-cs"/>
            </a:endParaRPr>
          </a:p>
        </p:txBody>
      </p:sp>
      <p:sp>
        <p:nvSpPr>
          <p:cNvPr id="2" name="TextBox 1">
            <a:extLst>
              <a:ext uri="{FF2B5EF4-FFF2-40B4-BE49-F238E27FC236}">
                <a16:creationId xmlns:a16="http://schemas.microsoft.com/office/drawing/2014/main" id="{E266DA17-6638-4AB0-A055-143AADF77DD5}"/>
              </a:ext>
            </a:extLst>
          </p:cNvPr>
          <p:cNvSpPr txBox="1"/>
          <p:nvPr/>
        </p:nvSpPr>
        <p:spPr>
          <a:xfrm>
            <a:off x="467544" y="6165304"/>
            <a:ext cx="2376264"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1" u="none" strike="noStrike" kern="1200" cap="none" spc="0" normalizeH="0" baseline="0" noProof="0">
                <a:ln>
                  <a:noFill/>
                </a:ln>
                <a:solidFill>
                  <a:srgbClr val="53B18F">
                    <a:lumMod val="75000"/>
                  </a:srgbClr>
                </a:solidFill>
                <a:effectLst/>
                <a:uLnTx/>
                <a:uFillTx/>
                <a:latin typeface="Tw Cen MT" panose="020B0602020104020603"/>
                <a:ea typeface="+mn-ea"/>
                <a:cs typeface="+mn-cs"/>
              </a:rPr>
              <a:t>© Steve Page 2021</a:t>
            </a:r>
            <a:endParaRPr kumimoji="0" lang="en-GB" sz="1800" b="0" i="1" u="none" strike="noStrike" kern="1200" cap="none" spc="0" normalizeH="0" baseline="0" noProof="0" dirty="0">
              <a:ln>
                <a:noFill/>
              </a:ln>
              <a:solidFill>
                <a:srgbClr val="53B18F">
                  <a:lumMod val="75000"/>
                </a:srgb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9653179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941235" y="383007"/>
            <a:ext cx="6979988" cy="553998"/>
          </a:xfrm>
          <a:prstGeom prst="rect">
            <a:avLst/>
          </a:prstGeom>
          <a:noFill/>
        </p:spPr>
        <p:txBody>
          <a:bodyPr wrap="square" rtlCol="0">
            <a:spAutoFit/>
          </a:bodyPr>
          <a:lstStyle/>
          <a:p>
            <a:r>
              <a:rPr lang="en-GB" sz="3000" dirty="0">
                <a:solidFill>
                  <a:schemeClr val="accent1">
                    <a:lumMod val="75000"/>
                  </a:schemeClr>
                </a:solidFill>
                <a:latin typeface="Arial" panose="020B0604020202020204" pitchFamily="34" charset="0"/>
                <a:cs typeface="Arial" panose="020B0604020202020204" pitchFamily="34" charset="0"/>
              </a:rPr>
              <a:t>Supervisory Relationship</a:t>
            </a:r>
          </a:p>
        </p:txBody>
      </p:sp>
      <p:sp>
        <p:nvSpPr>
          <p:cNvPr id="9" name="TextBox 8"/>
          <p:cNvSpPr txBox="1"/>
          <p:nvPr/>
        </p:nvSpPr>
        <p:spPr>
          <a:xfrm>
            <a:off x="303695" y="1412776"/>
            <a:ext cx="8617528" cy="5016886"/>
          </a:xfrm>
          <a:prstGeom prst="rect">
            <a:avLst/>
          </a:prstGeom>
          <a:noFill/>
        </p:spPr>
        <p:txBody>
          <a:bodyPr wrap="square" rtlCol="0">
            <a:spAutoFit/>
          </a:bodyPr>
          <a:lstStyle/>
          <a:p>
            <a:pPr marL="342900" indent="-342900">
              <a:lnSpc>
                <a:spcPct val="150000"/>
              </a:lnSpc>
              <a:buFont typeface="+mj-lt"/>
              <a:buAutoNum type="arabicPeriod"/>
            </a:pPr>
            <a:r>
              <a:rPr lang="en-GB" sz="2000" dirty="0">
                <a:solidFill>
                  <a:schemeClr val="accent2">
                    <a:lumMod val="75000"/>
                  </a:schemeClr>
                </a:solidFill>
                <a:latin typeface="Arial" panose="020B0604020202020204" pitchFamily="34" charset="0"/>
                <a:cs typeface="Arial" panose="020B0604020202020204" pitchFamily="34" charset="0"/>
              </a:rPr>
              <a:t>Effective supervision is a genuine collaboration between supervisee and supervisor.</a:t>
            </a:r>
          </a:p>
          <a:p>
            <a:pPr marL="342900" indent="-342900">
              <a:lnSpc>
                <a:spcPct val="150000"/>
              </a:lnSpc>
              <a:buFont typeface="+mj-lt"/>
              <a:buAutoNum type="arabicPeriod"/>
            </a:pPr>
            <a:r>
              <a:rPr lang="en-GB" sz="2000" dirty="0">
                <a:solidFill>
                  <a:schemeClr val="accent2">
                    <a:lumMod val="75000"/>
                  </a:schemeClr>
                </a:solidFill>
                <a:latin typeface="Arial" panose="020B0604020202020204" pitchFamily="34" charset="0"/>
                <a:cs typeface="Arial" panose="020B0604020202020204" pitchFamily="34" charset="0"/>
              </a:rPr>
              <a:t>For the supervisee to disclose uncomfortable or sensitive material from their work and their reactions to that work there needs to be a strong foundation of trust and mutual respect.</a:t>
            </a:r>
          </a:p>
          <a:p>
            <a:pPr marL="342900" indent="-342900">
              <a:lnSpc>
                <a:spcPct val="150000"/>
              </a:lnSpc>
              <a:buFont typeface="+mj-lt"/>
              <a:buAutoNum type="arabicPeriod"/>
            </a:pPr>
            <a:r>
              <a:rPr lang="en-GB" sz="2000" dirty="0">
                <a:solidFill>
                  <a:schemeClr val="accent2">
                    <a:lumMod val="75000"/>
                  </a:schemeClr>
                </a:solidFill>
                <a:latin typeface="Arial" panose="020B0604020202020204" pitchFamily="34" charset="0"/>
                <a:cs typeface="Arial" panose="020B0604020202020204" pitchFamily="34" charset="0"/>
              </a:rPr>
              <a:t>The relationship needs to be sufficiently robust to contain powerful or difficult emotions which may emerge. </a:t>
            </a:r>
          </a:p>
          <a:p>
            <a:pPr marL="342900" indent="-342900">
              <a:lnSpc>
                <a:spcPct val="150000"/>
              </a:lnSpc>
              <a:buFont typeface="+mj-lt"/>
              <a:buAutoNum type="arabicPeriod"/>
            </a:pPr>
            <a:r>
              <a:rPr lang="en-GB" sz="2000" dirty="0">
                <a:solidFill>
                  <a:schemeClr val="accent2">
                    <a:lumMod val="75000"/>
                  </a:schemeClr>
                </a:solidFill>
                <a:latin typeface="Arial" panose="020B0604020202020204" pitchFamily="34" charset="0"/>
                <a:cs typeface="Arial" panose="020B0604020202020204" pitchFamily="34" charset="0"/>
              </a:rPr>
              <a:t>Our supervisees are likely (at least to some extent) to model their relationships with their clients on their relationship with us. </a:t>
            </a:r>
          </a:p>
          <a:p>
            <a:pPr marL="342900" indent="-342900">
              <a:lnSpc>
                <a:spcPct val="150000"/>
              </a:lnSpc>
              <a:buFont typeface="+mj-lt"/>
              <a:buAutoNum type="arabicPeriod"/>
            </a:pPr>
            <a:r>
              <a:rPr lang="en-GB" sz="2000" dirty="0">
                <a:solidFill>
                  <a:schemeClr val="accent2">
                    <a:lumMod val="75000"/>
                  </a:schemeClr>
                </a:solidFill>
                <a:latin typeface="Arial" panose="020B0604020202020204" pitchFamily="34" charset="0"/>
                <a:cs typeface="Arial" panose="020B0604020202020204" pitchFamily="34" charset="0"/>
              </a:rPr>
              <a:t>So how can we conceptualise “supervisory relationship”?</a:t>
            </a:r>
          </a:p>
          <a:p>
            <a:pPr>
              <a:lnSpc>
                <a:spcPct val="150000"/>
              </a:lnSpc>
            </a:pPr>
            <a:r>
              <a:rPr lang="en-GB" sz="1500" dirty="0">
                <a:latin typeface="Arial" panose="020B0604020202020204" pitchFamily="34" charset="0"/>
                <a:cs typeface="Arial" panose="020B0604020202020204" pitchFamily="34" charset="0"/>
              </a:rPr>
              <a:t>    </a:t>
            </a:r>
            <a:endParaRPr lang="en-GB" sz="1350" dirty="0"/>
          </a:p>
        </p:txBody>
      </p:sp>
      <p:sp>
        <p:nvSpPr>
          <p:cNvPr id="2" name="TextBox 1">
            <a:extLst>
              <a:ext uri="{FF2B5EF4-FFF2-40B4-BE49-F238E27FC236}">
                <a16:creationId xmlns:a16="http://schemas.microsoft.com/office/drawing/2014/main" id="{E266DA17-6638-4AB0-A055-143AADF77DD5}"/>
              </a:ext>
            </a:extLst>
          </p:cNvPr>
          <p:cNvSpPr txBox="1"/>
          <p:nvPr/>
        </p:nvSpPr>
        <p:spPr>
          <a:xfrm>
            <a:off x="467544" y="6165304"/>
            <a:ext cx="2376264" cy="369332"/>
          </a:xfrm>
          <a:prstGeom prst="rect">
            <a:avLst/>
          </a:prstGeom>
          <a:noFill/>
        </p:spPr>
        <p:txBody>
          <a:bodyPr wrap="square" rtlCol="0">
            <a:spAutoFit/>
          </a:bodyPr>
          <a:lstStyle/>
          <a:p>
            <a:r>
              <a:rPr lang="en-GB" sz="1800" i="1">
                <a:solidFill>
                  <a:schemeClr val="accent3">
                    <a:lumMod val="75000"/>
                  </a:schemeClr>
                </a:solidFill>
              </a:rPr>
              <a:t>© Steve Page 2021</a:t>
            </a:r>
            <a:endParaRPr lang="en-GB" sz="1800" i="1" dirty="0">
              <a:solidFill>
                <a:schemeClr val="accent3">
                  <a:lumMod val="75000"/>
                </a:schemeClr>
              </a:solidFill>
            </a:endParaRPr>
          </a:p>
        </p:txBody>
      </p:sp>
    </p:spTree>
    <p:extLst>
      <p:ext uri="{BB962C8B-B14F-4D97-AF65-F5344CB8AC3E}">
        <p14:creationId xmlns:p14="http://schemas.microsoft.com/office/powerpoint/2010/main" val="11853257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598104" y="565873"/>
            <a:ext cx="7289588" cy="553998"/>
          </a:xfrm>
          <a:prstGeom prst="rect">
            <a:avLst/>
          </a:prstGeom>
          <a:noFill/>
        </p:spPr>
        <p:txBody>
          <a:bodyPr wrap="square" rtlCol="0">
            <a:spAutoFit/>
          </a:bodyPr>
          <a:lstStyle/>
          <a:p>
            <a:r>
              <a:rPr lang="en-GB" sz="3000" dirty="0">
                <a:solidFill>
                  <a:schemeClr val="accent1"/>
                </a:solidFill>
                <a:latin typeface="Arial" panose="020B0604020202020204" pitchFamily="34" charset="0"/>
                <a:cs typeface="Arial" panose="020B0604020202020204" pitchFamily="34" charset="0"/>
              </a:rPr>
              <a:t>Components of supervisory relationship</a:t>
            </a:r>
          </a:p>
        </p:txBody>
      </p:sp>
      <p:sp>
        <p:nvSpPr>
          <p:cNvPr id="5" name="Oval 4">
            <a:extLst>
              <a:ext uri="{FF2B5EF4-FFF2-40B4-BE49-F238E27FC236}">
                <a16:creationId xmlns:a16="http://schemas.microsoft.com/office/drawing/2014/main" id="{91E46A11-84A8-4C61-A217-1CDA249BAADD}"/>
              </a:ext>
            </a:extLst>
          </p:cNvPr>
          <p:cNvSpPr/>
          <p:nvPr/>
        </p:nvSpPr>
        <p:spPr>
          <a:xfrm>
            <a:off x="696868" y="3387319"/>
            <a:ext cx="1434518" cy="486038"/>
          </a:xfrm>
          <a:prstGeom prst="ellipse">
            <a:avLst/>
          </a:prstGeom>
          <a:solidFill>
            <a:schemeClr val="accent2">
              <a:lumMod val="20000"/>
              <a:lumOff val="8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10" name="Oval 9">
            <a:extLst>
              <a:ext uri="{FF2B5EF4-FFF2-40B4-BE49-F238E27FC236}">
                <a16:creationId xmlns:a16="http://schemas.microsoft.com/office/drawing/2014/main" id="{89A79F19-24A4-418F-B3DB-E5286313B66A}"/>
              </a:ext>
            </a:extLst>
          </p:cNvPr>
          <p:cNvSpPr/>
          <p:nvPr/>
        </p:nvSpPr>
        <p:spPr>
          <a:xfrm>
            <a:off x="7150240" y="3408406"/>
            <a:ext cx="1434518" cy="486038"/>
          </a:xfrm>
          <a:prstGeom prst="ellipse">
            <a:avLst/>
          </a:prstGeom>
          <a:solidFill>
            <a:schemeClr val="accent2">
              <a:lumMod val="20000"/>
              <a:lumOff val="8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6" name="TextBox 5">
            <a:extLst>
              <a:ext uri="{FF2B5EF4-FFF2-40B4-BE49-F238E27FC236}">
                <a16:creationId xmlns:a16="http://schemas.microsoft.com/office/drawing/2014/main" id="{E25EE223-C840-49EC-9E05-D84F60236D1B}"/>
              </a:ext>
            </a:extLst>
          </p:cNvPr>
          <p:cNvSpPr txBox="1"/>
          <p:nvPr/>
        </p:nvSpPr>
        <p:spPr>
          <a:xfrm>
            <a:off x="779621" y="3426214"/>
            <a:ext cx="1292885" cy="369332"/>
          </a:xfrm>
          <a:prstGeom prst="rect">
            <a:avLst/>
          </a:prstGeom>
          <a:noFill/>
        </p:spPr>
        <p:txBody>
          <a:bodyPr wrap="square" rtlCol="0">
            <a:spAutoFit/>
          </a:bodyPr>
          <a:lstStyle/>
          <a:p>
            <a:pPr algn="ctr"/>
            <a:r>
              <a:rPr lang="en-GB" dirty="0">
                <a:latin typeface="Arial" panose="020B0604020202020204" pitchFamily="34" charset="0"/>
                <a:cs typeface="Arial" panose="020B0604020202020204" pitchFamily="34" charset="0"/>
              </a:rPr>
              <a:t>Supervisor</a:t>
            </a:r>
          </a:p>
        </p:txBody>
      </p:sp>
      <p:sp>
        <p:nvSpPr>
          <p:cNvPr id="11" name="TextBox 10">
            <a:extLst>
              <a:ext uri="{FF2B5EF4-FFF2-40B4-BE49-F238E27FC236}">
                <a16:creationId xmlns:a16="http://schemas.microsoft.com/office/drawing/2014/main" id="{280F48B5-91E6-44D1-96C2-944E58F3A2EF}"/>
              </a:ext>
            </a:extLst>
          </p:cNvPr>
          <p:cNvSpPr txBox="1"/>
          <p:nvPr/>
        </p:nvSpPr>
        <p:spPr>
          <a:xfrm>
            <a:off x="7163278" y="3488149"/>
            <a:ext cx="1412686" cy="369332"/>
          </a:xfrm>
          <a:prstGeom prst="rect">
            <a:avLst/>
          </a:prstGeom>
          <a:noFill/>
        </p:spPr>
        <p:txBody>
          <a:bodyPr wrap="square" rtlCol="0">
            <a:spAutoFit/>
          </a:bodyPr>
          <a:lstStyle/>
          <a:p>
            <a:pPr algn="ctr"/>
            <a:r>
              <a:rPr lang="en-GB" dirty="0">
                <a:latin typeface="Arial" panose="020B0604020202020204" pitchFamily="34" charset="0"/>
                <a:cs typeface="Arial" panose="020B0604020202020204" pitchFamily="34" charset="0"/>
              </a:rPr>
              <a:t>Supervisee</a:t>
            </a:r>
          </a:p>
        </p:txBody>
      </p:sp>
      <p:sp>
        <p:nvSpPr>
          <p:cNvPr id="13" name="Rectangle 12">
            <a:extLst>
              <a:ext uri="{FF2B5EF4-FFF2-40B4-BE49-F238E27FC236}">
                <a16:creationId xmlns:a16="http://schemas.microsoft.com/office/drawing/2014/main" id="{D4259A11-AF1D-4D44-9FA4-04415F98A37F}"/>
              </a:ext>
            </a:extLst>
          </p:cNvPr>
          <p:cNvSpPr/>
          <p:nvPr/>
        </p:nvSpPr>
        <p:spPr>
          <a:xfrm>
            <a:off x="3111590" y="3493726"/>
            <a:ext cx="3052636" cy="341832"/>
          </a:xfrm>
          <a:prstGeom prst="rect">
            <a:avLst/>
          </a:prstGeom>
          <a:solidFill>
            <a:schemeClr val="accent2">
              <a:lumMod val="20000"/>
              <a:lumOff val="8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14" name="TextBox 13">
            <a:extLst>
              <a:ext uri="{FF2B5EF4-FFF2-40B4-BE49-F238E27FC236}">
                <a16:creationId xmlns:a16="http://schemas.microsoft.com/office/drawing/2014/main" id="{4D4C777E-9B36-4D46-8B34-693F73459423}"/>
              </a:ext>
            </a:extLst>
          </p:cNvPr>
          <p:cNvSpPr txBox="1"/>
          <p:nvPr/>
        </p:nvSpPr>
        <p:spPr>
          <a:xfrm>
            <a:off x="3135850" y="3496881"/>
            <a:ext cx="2920820" cy="369332"/>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Basic affective relationship</a:t>
            </a:r>
          </a:p>
        </p:txBody>
      </p:sp>
      <p:sp>
        <p:nvSpPr>
          <p:cNvPr id="15" name="Rectangle 14">
            <a:extLst>
              <a:ext uri="{FF2B5EF4-FFF2-40B4-BE49-F238E27FC236}">
                <a16:creationId xmlns:a16="http://schemas.microsoft.com/office/drawing/2014/main" id="{74965FC1-DCD5-430A-B828-0FB0976D490E}"/>
              </a:ext>
            </a:extLst>
          </p:cNvPr>
          <p:cNvSpPr/>
          <p:nvPr/>
        </p:nvSpPr>
        <p:spPr>
          <a:xfrm>
            <a:off x="3388260" y="2459714"/>
            <a:ext cx="2512336" cy="315397"/>
          </a:xfrm>
          <a:prstGeom prst="rect">
            <a:avLst/>
          </a:prstGeom>
          <a:solidFill>
            <a:schemeClr val="accent2">
              <a:lumMod val="20000"/>
              <a:lumOff val="8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16" name="TextBox 15">
            <a:extLst>
              <a:ext uri="{FF2B5EF4-FFF2-40B4-BE49-F238E27FC236}">
                <a16:creationId xmlns:a16="http://schemas.microsoft.com/office/drawing/2014/main" id="{36C8BF46-3A48-4419-8A58-13116FE5D7FA}"/>
              </a:ext>
            </a:extLst>
          </p:cNvPr>
          <p:cNvSpPr txBox="1"/>
          <p:nvPr/>
        </p:nvSpPr>
        <p:spPr>
          <a:xfrm>
            <a:off x="3505549" y="2459714"/>
            <a:ext cx="2132901" cy="369332"/>
          </a:xfrm>
          <a:prstGeom prst="rect">
            <a:avLst/>
          </a:prstGeom>
          <a:noFill/>
        </p:spPr>
        <p:txBody>
          <a:bodyPr wrap="square" rtlCol="0">
            <a:spAutoFit/>
          </a:bodyPr>
          <a:lstStyle/>
          <a:p>
            <a:pPr algn="ctr"/>
            <a:r>
              <a:rPr lang="en-GB" dirty="0">
                <a:latin typeface="Arial" panose="020B0604020202020204" pitchFamily="34" charset="0"/>
                <a:cs typeface="Arial" panose="020B0604020202020204" pitchFamily="34" charset="0"/>
              </a:rPr>
              <a:t>Reflective alliance</a:t>
            </a:r>
          </a:p>
        </p:txBody>
      </p:sp>
      <p:sp>
        <p:nvSpPr>
          <p:cNvPr id="17" name="Rectangle 16">
            <a:extLst>
              <a:ext uri="{FF2B5EF4-FFF2-40B4-BE49-F238E27FC236}">
                <a16:creationId xmlns:a16="http://schemas.microsoft.com/office/drawing/2014/main" id="{E0D38BFD-EACF-4F85-AECA-AF08D19A5C60}"/>
              </a:ext>
            </a:extLst>
          </p:cNvPr>
          <p:cNvSpPr/>
          <p:nvPr/>
        </p:nvSpPr>
        <p:spPr>
          <a:xfrm>
            <a:off x="2759149" y="4610648"/>
            <a:ext cx="3819746" cy="348302"/>
          </a:xfrm>
          <a:prstGeom prst="rect">
            <a:avLst/>
          </a:prstGeom>
          <a:solidFill>
            <a:schemeClr val="accent2">
              <a:lumMod val="20000"/>
              <a:lumOff val="8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18" name="TextBox 17">
            <a:extLst>
              <a:ext uri="{FF2B5EF4-FFF2-40B4-BE49-F238E27FC236}">
                <a16:creationId xmlns:a16="http://schemas.microsoft.com/office/drawing/2014/main" id="{D1A1DC5C-BD06-4AC5-9592-F0F9AD3087D5}"/>
              </a:ext>
            </a:extLst>
          </p:cNvPr>
          <p:cNvSpPr txBox="1"/>
          <p:nvPr/>
        </p:nvSpPr>
        <p:spPr>
          <a:xfrm>
            <a:off x="2833350" y="4589618"/>
            <a:ext cx="3692156" cy="369332"/>
          </a:xfrm>
          <a:prstGeom prst="rect">
            <a:avLst/>
          </a:prstGeom>
          <a:noFill/>
        </p:spPr>
        <p:txBody>
          <a:bodyPr wrap="square" rtlCol="0">
            <a:spAutoFit/>
          </a:bodyPr>
          <a:lstStyle/>
          <a:p>
            <a:pPr algn="ctr"/>
            <a:r>
              <a:rPr lang="en-GB" dirty="0">
                <a:latin typeface="Arial" panose="020B0604020202020204" pitchFamily="34" charset="0"/>
                <a:cs typeface="Arial" panose="020B0604020202020204" pitchFamily="34" charset="0"/>
              </a:rPr>
              <a:t>Unconscious material</a:t>
            </a:r>
          </a:p>
        </p:txBody>
      </p:sp>
      <p:cxnSp>
        <p:nvCxnSpPr>
          <p:cNvPr id="20" name="Straight Connector 19">
            <a:extLst>
              <a:ext uri="{FF2B5EF4-FFF2-40B4-BE49-F238E27FC236}">
                <a16:creationId xmlns:a16="http://schemas.microsoft.com/office/drawing/2014/main" id="{F6555C42-79C7-4143-A7B2-0DDD0FFE565E}"/>
              </a:ext>
            </a:extLst>
          </p:cNvPr>
          <p:cNvCxnSpPr>
            <a:cxnSpLocks/>
            <a:endCxn id="13" idx="1"/>
          </p:cNvCxnSpPr>
          <p:nvPr/>
        </p:nvCxnSpPr>
        <p:spPr>
          <a:xfrm>
            <a:off x="2131386" y="3637582"/>
            <a:ext cx="980204" cy="27060"/>
          </a:xfrm>
          <a:prstGeom prst="line">
            <a:avLst/>
          </a:prstGeom>
        </p:spPr>
        <p:style>
          <a:lnRef idx="1">
            <a:schemeClr val="accent5"/>
          </a:lnRef>
          <a:fillRef idx="0">
            <a:schemeClr val="accent5"/>
          </a:fillRef>
          <a:effectRef idx="0">
            <a:schemeClr val="accent5"/>
          </a:effectRef>
          <a:fontRef idx="minor">
            <a:schemeClr val="tx1"/>
          </a:fontRef>
        </p:style>
      </p:cxnSp>
      <p:cxnSp>
        <p:nvCxnSpPr>
          <p:cNvPr id="22" name="Straight Connector 21">
            <a:extLst>
              <a:ext uri="{FF2B5EF4-FFF2-40B4-BE49-F238E27FC236}">
                <a16:creationId xmlns:a16="http://schemas.microsoft.com/office/drawing/2014/main" id="{3E1C6F2F-2CCE-4468-8847-A8843D0A6054}"/>
              </a:ext>
            </a:extLst>
          </p:cNvPr>
          <p:cNvCxnSpPr>
            <a:cxnSpLocks/>
            <a:stCxn id="13" idx="3"/>
            <a:endCxn id="10" idx="2"/>
          </p:cNvCxnSpPr>
          <p:nvPr/>
        </p:nvCxnSpPr>
        <p:spPr>
          <a:xfrm flipV="1">
            <a:off x="6164225" y="3651425"/>
            <a:ext cx="986015" cy="13217"/>
          </a:xfrm>
          <a:prstGeom prst="line">
            <a:avLst/>
          </a:prstGeom>
        </p:spPr>
        <p:style>
          <a:lnRef idx="1">
            <a:schemeClr val="accent5"/>
          </a:lnRef>
          <a:fillRef idx="0">
            <a:schemeClr val="accent5"/>
          </a:fillRef>
          <a:effectRef idx="0">
            <a:schemeClr val="accent5"/>
          </a:effectRef>
          <a:fontRef idx="minor">
            <a:schemeClr val="tx1"/>
          </a:fontRef>
        </p:style>
      </p:cxnSp>
      <p:cxnSp>
        <p:nvCxnSpPr>
          <p:cNvPr id="25" name="Straight Connector 24">
            <a:extLst>
              <a:ext uri="{FF2B5EF4-FFF2-40B4-BE49-F238E27FC236}">
                <a16:creationId xmlns:a16="http://schemas.microsoft.com/office/drawing/2014/main" id="{EE689E35-ECF7-4F1B-802C-5B1238708956}"/>
              </a:ext>
            </a:extLst>
          </p:cNvPr>
          <p:cNvCxnSpPr>
            <a:cxnSpLocks/>
            <a:endCxn id="15" idx="1"/>
          </p:cNvCxnSpPr>
          <p:nvPr/>
        </p:nvCxnSpPr>
        <p:spPr>
          <a:xfrm flipV="1">
            <a:off x="2072507" y="2617413"/>
            <a:ext cx="1315753" cy="915134"/>
          </a:xfrm>
          <a:prstGeom prst="line">
            <a:avLst/>
          </a:prstGeom>
        </p:spPr>
        <p:style>
          <a:lnRef idx="1">
            <a:schemeClr val="accent5"/>
          </a:lnRef>
          <a:fillRef idx="0">
            <a:schemeClr val="accent5"/>
          </a:fillRef>
          <a:effectRef idx="0">
            <a:schemeClr val="accent5"/>
          </a:effectRef>
          <a:fontRef idx="minor">
            <a:schemeClr val="tx1"/>
          </a:fontRef>
        </p:style>
      </p:cxnSp>
      <p:cxnSp>
        <p:nvCxnSpPr>
          <p:cNvPr id="30" name="Straight Connector 29">
            <a:extLst>
              <a:ext uri="{FF2B5EF4-FFF2-40B4-BE49-F238E27FC236}">
                <a16:creationId xmlns:a16="http://schemas.microsoft.com/office/drawing/2014/main" id="{E3E97BB5-9D31-46E3-B9E7-80419AD02A7F}"/>
              </a:ext>
            </a:extLst>
          </p:cNvPr>
          <p:cNvCxnSpPr>
            <a:cxnSpLocks/>
          </p:cNvCxnSpPr>
          <p:nvPr/>
        </p:nvCxnSpPr>
        <p:spPr>
          <a:xfrm>
            <a:off x="2077996" y="3708358"/>
            <a:ext cx="681152" cy="1054381"/>
          </a:xfrm>
          <a:prstGeom prst="line">
            <a:avLst/>
          </a:prstGeom>
        </p:spPr>
        <p:style>
          <a:lnRef idx="1">
            <a:schemeClr val="accent5"/>
          </a:lnRef>
          <a:fillRef idx="0">
            <a:schemeClr val="accent5"/>
          </a:fillRef>
          <a:effectRef idx="0">
            <a:schemeClr val="accent5"/>
          </a:effectRef>
          <a:fontRef idx="minor">
            <a:schemeClr val="tx1"/>
          </a:fontRef>
        </p:style>
      </p:cxnSp>
      <p:cxnSp>
        <p:nvCxnSpPr>
          <p:cNvPr id="39" name="Straight Connector 38">
            <a:extLst>
              <a:ext uri="{FF2B5EF4-FFF2-40B4-BE49-F238E27FC236}">
                <a16:creationId xmlns:a16="http://schemas.microsoft.com/office/drawing/2014/main" id="{F97FAB31-C02C-4F7A-A5A3-7A144733EAAC}"/>
              </a:ext>
            </a:extLst>
          </p:cNvPr>
          <p:cNvCxnSpPr>
            <a:cxnSpLocks/>
            <a:endCxn id="15" idx="3"/>
          </p:cNvCxnSpPr>
          <p:nvPr/>
        </p:nvCxnSpPr>
        <p:spPr>
          <a:xfrm flipH="1" flipV="1">
            <a:off x="5900595" y="2617412"/>
            <a:ext cx="1332397" cy="935421"/>
          </a:xfrm>
          <a:prstGeom prst="line">
            <a:avLst/>
          </a:prstGeom>
        </p:spPr>
        <p:style>
          <a:lnRef idx="1">
            <a:schemeClr val="accent5"/>
          </a:lnRef>
          <a:fillRef idx="0">
            <a:schemeClr val="accent5"/>
          </a:fillRef>
          <a:effectRef idx="0">
            <a:schemeClr val="accent5"/>
          </a:effectRef>
          <a:fontRef idx="minor">
            <a:schemeClr val="tx1"/>
          </a:fontRef>
        </p:style>
      </p:cxnSp>
      <p:cxnSp>
        <p:nvCxnSpPr>
          <p:cNvPr id="42" name="Straight Connector 41">
            <a:extLst>
              <a:ext uri="{FF2B5EF4-FFF2-40B4-BE49-F238E27FC236}">
                <a16:creationId xmlns:a16="http://schemas.microsoft.com/office/drawing/2014/main" id="{EA1ADF8E-6475-43FB-A675-49D1AF61B4C9}"/>
              </a:ext>
            </a:extLst>
          </p:cNvPr>
          <p:cNvCxnSpPr>
            <a:cxnSpLocks/>
          </p:cNvCxnSpPr>
          <p:nvPr/>
        </p:nvCxnSpPr>
        <p:spPr>
          <a:xfrm flipH="1">
            <a:off x="6590999" y="3765148"/>
            <a:ext cx="641994" cy="997591"/>
          </a:xfrm>
          <a:prstGeom prst="line">
            <a:avLst/>
          </a:prstGeom>
        </p:spPr>
        <p:style>
          <a:lnRef idx="1">
            <a:schemeClr val="accent5"/>
          </a:lnRef>
          <a:fillRef idx="0">
            <a:schemeClr val="accent5"/>
          </a:fillRef>
          <a:effectRef idx="0">
            <a:schemeClr val="accent5"/>
          </a:effectRef>
          <a:fontRef idx="minor">
            <a:schemeClr val="tx1"/>
          </a:fontRef>
        </p:style>
      </p:cxnSp>
      <p:sp>
        <p:nvSpPr>
          <p:cNvPr id="2" name="TextBox 1">
            <a:extLst>
              <a:ext uri="{FF2B5EF4-FFF2-40B4-BE49-F238E27FC236}">
                <a16:creationId xmlns:a16="http://schemas.microsoft.com/office/drawing/2014/main" id="{0DFCA1DF-8379-40B6-807E-6217CD775F32}"/>
              </a:ext>
            </a:extLst>
          </p:cNvPr>
          <p:cNvSpPr txBox="1"/>
          <p:nvPr/>
        </p:nvSpPr>
        <p:spPr>
          <a:xfrm>
            <a:off x="462937" y="5558483"/>
            <a:ext cx="6700341" cy="507831"/>
          </a:xfrm>
          <a:prstGeom prst="rect">
            <a:avLst/>
          </a:prstGeom>
          <a:noFill/>
        </p:spPr>
        <p:txBody>
          <a:bodyPr wrap="square" rtlCol="0">
            <a:spAutoFit/>
          </a:bodyPr>
          <a:lstStyle/>
          <a:p>
            <a:r>
              <a:rPr lang="en-GB" sz="1350" dirty="0">
                <a:solidFill>
                  <a:srgbClr val="0070C0"/>
                </a:solidFill>
              </a:rPr>
              <a:t>Adapted from: </a:t>
            </a:r>
            <a:r>
              <a:rPr lang="en-GB" sz="1350" i="1" dirty="0">
                <a:solidFill>
                  <a:srgbClr val="0070C0"/>
                </a:solidFill>
              </a:rPr>
              <a:t>Page &amp; </a:t>
            </a:r>
            <a:r>
              <a:rPr lang="en-GB" sz="1350" i="1" dirty="0" err="1">
                <a:solidFill>
                  <a:srgbClr val="0070C0"/>
                </a:solidFill>
              </a:rPr>
              <a:t>Wosket</a:t>
            </a:r>
            <a:r>
              <a:rPr lang="en-GB" sz="1350" i="1" dirty="0">
                <a:solidFill>
                  <a:srgbClr val="0070C0"/>
                </a:solidFill>
              </a:rPr>
              <a:t> (2014) Supervising the Counsellor and Psychotherapist, p91</a:t>
            </a:r>
          </a:p>
        </p:txBody>
      </p:sp>
    </p:spTree>
    <p:extLst>
      <p:ext uri="{BB962C8B-B14F-4D97-AF65-F5344CB8AC3E}">
        <p14:creationId xmlns:p14="http://schemas.microsoft.com/office/powerpoint/2010/main" val="30712682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941235" y="383007"/>
            <a:ext cx="6979988" cy="553998"/>
          </a:xfrm>
          <a:prstGeom prst="rect">
            <a:avLst/>
          </a:prstGeom>
          <a:noFill/>
        </p:spPr>
        <p:txBody>
          <a:bodyPr wrap="square" rtlCol="0">
            <a:spAutoFit/>
          </a:bodyPr>
          <a:lstStyle/>
          <a:p>
            <a:r>
              <a:rPr lang="en-GB" sz="3000" dirty="0">
                <a:solidFill>
                  <a:schemeClr val="accent1"/>
                </a:solidFill>
                <a:latin typeface="Arial" panose="020B0604020202020204" pitchFamily="34" charset="0"/>
                <a:cs typeface="Arial" panose="020B0604020202020204" pitchFamily="34" charset="0"/>
              </a:rPr>
              <a:t>Basic Affective Relationship</a:t>
            </a:r>
          </a:p>
        </p:txBody>
      </p:sp>
      <p:sp>
        <p:nvSpPr>
          <p:cNvPr id="9" name="TextBox 8"/>
          <p:cNvSpPr txBox="1"/>
          <p:nvPr/>
        </p:nvSpPr>
        <p:spPr>
          <a:xfrm>
            <a:off x="303695" y="1412776"/>
            <a:ext cx="8617528" cy="4555221"/>
          </a:xfrm>
          <a:prstGeom prst="rect">
            <a:avLst/>
          </a:prstGeom>
          <a:noFill/>
        </p:spPr>
        <p:txBody>
          <a:bodyPr wrap="square" rtlCol="0">
            <a:spAutoFit/>
          </a:bodyPr>
          <a:lstStyle/>
          <a:p>
            <a:pPr marR="0" lvl="0" algn="l" defTabSz="457200" rtl="0" eaLnBrk="1" fontAlgn="auto" latinLnBrk="0" hangingPunct="1">
              <a:lnSpc>
                <a:spcPct val="150000"/>
              </a:lnSpc>
              <a:spcBef>
                <a:spcPts val="0"/>
              </a:spcBef>
              <a:spcAft>
                <a:spcPts val="0"/>
              </a:spcAft>
              <a:buClrTx/>
              <a:buSzTx/>
              <a:tabLst/>
              <a:defRPr/>
            </a:pPr>
            <a:r>
              <a:rPr kumimoji="0" lang="en-GB" sz="1800" b="0" i="0" u="none" strike="noStrike" kern="1200" cap="none" spc="0" normalizeH="0" baseline="0" noProof="0" dirty="0">
                <a:ln>
                  <a:noFill/>
                </a:ln>
                <a:solidFill>
                  <a:schemeClr val="accent2">
                    <a:lumMod val="75000"/>
                  </a:schemeClr>
                </a:solidFill>
                <a:effectLst/>
                <a:uLnTx/>
                <a:uFillTx/>
                <a:latin typeface="Arial" panose="020B0604020202020204" pitchFamily="34" charset="0"/>
                <a:ea typeface="+mn-ea"/>
                <a:cs typeface="Arial" panose="020B0604020202020204" pitchFamily="34" charset="0"/>
              </a:rPr>
              <a:t>Some of the characteristics, from research studies:</a:t>
            </a:r>
          </a:p>
          <a:p>
            <a:pPr marL="342900" marR="0" lvl="0" indent="-342900" algn="l" defTabSz="457200" rtl="0" eaLnBrk="1" fontAlgn="auto" latinLnBrk="0" hangingPunct="1">
              <a:lnSpc>
                <a:spcPct val="150000"/>
              </a:lnSpc>
              <a:spcBef>
                <a:spcPts val="0"/>
              </a:spcBef>
              <a:spcAft>
                <a:spcPts val="0"/>
              </a:spcAft>
              <a:buClrTx/>
              <a:buSzTx/>
              <a:buFont typeface="+mj-lt"/>
              <a:buAutoNum type="arabicPeriod"/>
              <a:tabLst/>
              <a:defRPr/>
            </a:pPr>
            <a:r>
              <a:rPr kumimoji="0" lang="en-GB" sz="1800" b="0" i="0" u="none" strike="noStrike" kern="1200" cap="none" spc="0" normalizeH="0" baseline="0" noProof="0" dirty="0">
                <a:ln>
                  <a:noFill/>
                </a:ln>
                <a:solidFill>
                  <a:schemeClr val="accent2">
                    <a:lumMod val="75000"/>
                  </a:schemeClr>
                </a:solidFill>
                <a:effectLst/>
                <a:uLnTx/>
                <a:uFillTx/>
                <a:latin typeface="Arial" panose="020B0604020202020204" pitchFamily="34" charset="0"/>
                <a:ea typeface="+mn-ea"/>
                <a:cs typeface="Arial" panose="020B0604020202020204" pitchFamily="34" charset="0"/>
              </a:rPr>
              <a:t>Core conditions of: safety, equality, challenge (</a:t>
            </a:r>
            <a:r>
              <a:rPr kumimoji="0" lang="en-GB" sz="1800" b="0" i="0" u="none" strike="noStrike" kern="1200" cap="none" spc="0" normalizeH="0" baseline="0" noProof="0" dirty="0" err="1">
                <a:ln>
                  <a:noFill/>
                </a:ln>
                <a:solidFill>
                  <a:schemeClr val="accent2">
                    <a:lumMod val="75000"/>
                  </a:schemeClr>
                </a:solidFill>
                <a:effectLst/>
                <a:uLnTx/>
                <a:uFillTx/>
                <a:latin typeface="Arial" panose="020B0604020202020204" pitchFamily="34" charset="0"/>
                <a:ea typeface="+mn-ea"/>
                <a:cs typeface="Arial" panose="020B0604020202020204" pitchFamily="34" charset="0"/>
              </a:rPr>
              <a:t>Weaks</a:t>
            </a:r>
            <a:r>
              <a:rPr kumimoji="0" lang="en-GB" sz="1800" b="0" i="0" u="none" strike="noStrike" kern="1200" cap="none" spc="0" normalizeH="0" baseline="0" noProof="0" dirty="0">
                <a:ln>
                  <a:noFill/>
                </a:ln>
                <a:solidFill>
                  <a:schemeClr val="accent2">
                    <a:lumMod val="75000"/>
                  </a:schemeClr>
                </a:solidFill>
                <a:effectLst/>
                <a:uLnTx/>
                <a:uFillTx/>
                <a:latin typeface="Arial" panose="020B0604020202020204" pitchFamily="34" charset="0"/>
                <a:ea typeface="+mn-ea"/>
                <a:cs typeface="Arial" panose="020B0604020202020204" pitchFamily="34" charset="0"/>
              </a:rPr>
              <a:t> 2002)</a:t>
            </a:r>
          </a:p>
          <a:p>
            <a:pPr marL="342900" marR="0" lvl="0" indent="-342900" algn="l" defTabSz="457200" rtl="0" eaLnBrk="1" fontAlgn="auto" latinLnBrk="0" hangingPunct="1">
              <a:lnSpc>
                <a:spcPct val="150000"/>
              </a:lnSpc>
              <a:spcBef>
                <a:spcPts val="0"/>
              </a:spcBef>
              <a:spcAft>
                <a:spcPts val="0"/>
              </a:spcAft>
              <a:buClrTx/>
              <a:buSzTx/>
              <a:buFont typeface="+mj-lt"/>
              <a:buAutoNum type="arabicPeriod"/>
              <a:tabLst/>
              <a:defRPr/>
            </a:pPr>
            <a:r>
              <a:rPr kumimoji="0" lang="en-GB" sz="1800" b="0" i="0" u="none" strike="noStrike" kern="1200" cap="none" spc="0" normalizeH="0" baseline="0" noProof="0" dirty="0">
                <a:ln>
                  <a:noFill/>
                </a:ln>
                <a:solidFill>
                  <a:schemeClr val="accent2">
                    <a:lumMod val="75000"/>
                  </a:schemeClr>
                </a:solidFill>
                <a:effectLst/>
                <a:uLnTx/>
                <a:uFillTx/>
                <a:latin typeface="Arial" panose="020B0604020202020204" pitchFamily="34" charset="0"/>
                <a:ea typeface="+mn-ea"/>
                <a:cs typeface="Arial" panose="020B0604020202020204" pitchFamily="34" charset="0"/>
              </a:rPr>
              <a:t>…“the safe supervisory relationship … is created though the processes of empowerment, support and joining.” (Starr et al. 2013, p344)</a:t>
            </a:r>
          </a:p>
          <a:p>
            <a:pPr marL="342900" marR="0" lvl="0" indent="-342900" algn="l" defTabSz="457200" rtl="0" eaLnBrk="1" fontAlgn="auto" latinLnBrk="0" hangingPunct="1">
              <a:lnSpc>
                <a:spcPct val="150000"/>
              </a:lnSpc>
              <a:spcBef>
                <a:spcPts val="0"/>
              </a:spcBef>
              <a:spcAft>
                <a:spcPts val="0"/>
              </a:spcAft>
              <a:buClrTx/>
              <a:buSzTx/>
              <a:buFont typeface="+mj-lt"/>
              <a:buAutoNum type="arabicPeriod"/>
              <a:tabLst/>
              <a:defRPr/>
            </a:pPr>
            <a:r>
              <a:rPr kumimoji="0" lang="en-GB" sz="1800" b="0" i="0" u="none" strike="noStrike" kern="1200" cap="none" spc="0" normalizeH="0" baseline="0" noProof="0" dirty="0">
                <a:ln>
                  <a:noFill/>
                </a:ln>
                <a:solidFill>
                  <a:schemeClr val="accent2">
                    <a:lumMod val="75000"/>
                  </a:schemeClr>
                </a:solidFill>
                <a:effectLst/>
                <a:uLnTx/>
                <a:uFillTx/>
                <a:latin typeface="Arial" panose="020B0604020202020204" pitchFamily="34" charset="0"/>
                <a:ea typeface="+mn-ea"/>
                <a:cs typeface="Arial" panose="020B0604020202020204" pitchFamily="34" charset="0"/>
              </a:rPr>
              <a:t>Strong evidence that the degree of appropriate self-disclosure by the supervisor is positively correlated to the strength of the supervisory emotional bond (</a:t>
            </a:r>
            <a:r>
              <a:rPr kumimoji="0" lang="en-GB" sz="1800" b="0" i="0" u="none" strike="noStrike" kern="1200" cap="none" spc="0" normalizeH="0" baseline="0" noProof="0" dirty="0" err="1">
                <a:ln>
                  <a:noFill/>
                </a:ln>
                <a:solidFill>
                  <a:schemeClr val="accent2">
                    <a:lumMod val="75000"/>
                  </a:schemeClr>
                </a:solidFill>
                <a:effectLst/>
                <a:uLnTx/>
                <a:uFillTx/>
                <a:latin typeface="Arial" panose="020B0604020202020204" pitchFamily="34" charset="0"/>
                <a:ea typeface="+mn-ea"/>
                <a:cs typeface="Arial" panose="020B0604020202020204" pitchFamily="34" charset="0"/>
              </a:rPr>
              <a:t>Ladany</a:t>
            </a:r>
            <a:r>
              <a:rPr kumimoji="0" lang="en-GB" sz="1800" b="0" i="0" u="none" strike="noStrike" kern="1200" cap="none" spc="0" normalizeH="0" baseline="0" noProof="0" dirty="0">
                <a:ln>
                  <a:noFill/>
                </a:ln>
                <a:solidFill>
                  <a:schemeClr val="accent2">
                    <a:lumMod val="75000"/>
                  </a:schemeClr>
                </a:solidFill>
                <a:effectLst/>
                <a:uLnTx/>
                <a:uFillTx/>
                <a:latin typeface="Arial" panose="020B0604020202020204" pitchFamily="34" charset="0"/>
                <a:ea typeface="+mn-ea"/>
                <a:cs typeface="Arial" panose="020B0604020202020204" pitchFamily="34" charset="0"/>
              </a:rPr>
              <a:t> &amp; Lehrman-Waterman 1999) </a:t>
            </a:r>
          </a:p>
          <a:p>
            <a:pPr marL="342900" marR="0" lvl="0" indent="-342900" algn="l" defTabSz="457200" rtl="0" eaLnBrk="1" fontAlgn="auto" latinLnBrk="0" hangingPunct="1">
              <a:lnSpc>
                <a:spcPct val="150000"/>
              </a:lnSpc>
              <a:spcBef>
                <a:spcPts val="0"/>
              </a:spcBef>
              <a:spcAft>
                <a:spcPts val="0"/>
              </a:spcAft>
              <a:buClrTx/>
              <a:buSzTx/>
              <a:buFont typeface="+mj-lt"/>
              <a:buAutoNum type="arabicPeriod"/>
              <a:tabLst/>
              <a:defRPr/>
            </a:pPr>
            <a:r>
              <a:rPr kumimoji="0" lang="en-GB" sz="1800" b="0" i="0" u="none" strike="noStrike" kern="1200" cap="none" spc="0" normalizeH="0" baseline="0" noProof="0" dirty="0">
                <a:ln>
                  <a:noFill/>
                </a:ln>
                <a:solidFill>
                  <a:schemeClr val="accent2">
                    <a:lumMod val="75000"/>
                  </a:schemeClr>
                </a:solidFill>
                <a:effectLst/>
                <a:uLnTx/>
                <a:uFillTx/>
                <a:latin typeface="Arial" panose="020B0604020202020204" pitchFamily="34" charset="0"/>
                <a:ea typeface="+mn-ea"/>
                <a:cs typeface="Arial" panose="020B0604020202020204" pitchFamily="34" charset="0"/>
              </a:rPr>
              <a:t>Supervisor openness to feedback and willingness to change is advised by </a:t>
            </a:r>
            <a:r>
              <a:rPr kumimoji="0" lang="en-GB" sz="1800" b="0" i="0" u="none" strike="noStrike" kern="1200" cap="none" spc="0" normalizeH="0" baseline="0" noProof="0" dirty="0" err="1">
                <a:ln>
                  <a:noFill/>
                </a:ln>
                <a:solidFill>
                  <a:schemeClr val="accent2">
                    <a:lumMod val="75000"/>
                  </a:schemeClr>
                </a:solidFill>
                <a:effectLst/>
                <a:uLnTx/>
                <a:uFillTx/>
                <a:latin typeface="Arial" panose="020B0604020202020204" pitchFamily="34" charset="0"/>
                <a:ea typeface="+mn-ea"/>
                <a:cs typeface="Arial" panose="020B0604020202020204" pitchFamily="34" charset="0"/>
              </a:rPr>
              <a:t>Mehr</a:t>
            </a:r>
            <a:r>
              <a:rPr kumimoji="0" lang="en-GB" sz="1800" b="0" i="0" u="none" strike="noStrike" kern="1200" cap="none" spc="0" normalizeH="0" baseline="0" noProof="0" dirty="0">
                <a:ln>
                  <a:noFill/>
                </a:ln>
                <a:solidFill>
                  <a:schemeClr val="accent2">
                    <a:lumMod val="75000"/>
                  </a:schemeClr>
                </a:solidFill>
                <a:effectLst/>
                <a:uLnTx/>
                <a:uFillTx/>
                <a:latin typeface="Arial" panose="020B0604020202020204" pitchFamily="34" charset="0"/>
                <a:ea typeface="+mn-ea"/>
                <a:cs typeface="Arial" panose="020B0604020202020204" pitchFamily="34" charset="0"/>
              </a:rPr>
              <a:t> et al. (2010), based upon their study of factors restricting disclosure by supervisees.</a:t>
            </a:r>
          </a:p>
          <a:p>
            <a:pPr marL="0" marR="0" lvl="0" indent="0" algn="l" defTabSz="457200" rtl="0" eaLnBrk="1" fontAlgn="auto" latinLnBrk="0" hangingPunct="1">
              <a:lnSpc>
                <a:spcPct val="150000"/>
              </a:lnSpc>
              <a:spcBef>
                <a:spcPts val="0"/>
              </a:spcBef>
              <a:spcAft>
                <a:spcPts val="0"/>
              </a:spcAft>
              <a:buClrTx/>
              <a:buSzTx/>
              <a:buFontTx/>
              <a:buNone/>
              <a:tabLst/>
              <a:defRPr/>
            </a:pPr>
            <a:r>
              <a:rPr kumimoji="0" lang="en-GB" sz="15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endParaRPr kumimoji="0" lang="en-GB" sz="1350" b="0" i="0" u="none" strike="noStrike" kern="1200" cap="none" spc="0" normalizeH="0" baseline="0" noProof="0" dirty="0">
              <a:ln>
                <a:noFill/>
              </a:ln>
              <a:solidFill>
                <a:prstClr val="black"/>
              </a:solidFill>
              <a:effectLst/>
              <a:uLnTx/>
              <a:uFillTx/>
              <a:latin typeface="Tw Cen MT" panose="020B0602020104020603"/>
              <a:ea typeface="+mn-ea"/>
              <a:cs typeface="+mn-cs"/>
            </a:endParaRPr>
          </a:p>
        </p:txBody>
      </p:sp>
      <p:sp>
        <p:nvSpPr>
          <p:cNvPr id="2" name="TextBox 1">
            <a:extLst>
              <a:ext uri="{FF2B5EF4-FFF2-40B4-BE49-F238E27FC236}">
                <a16:creationId xmlns:a16="http://schemas.microsoft.com/office/drawing/2014/main" id="{E266DA17-6638-4AB0-A055-143AADF77DD5}"/>
              </a:ext>
            </a:extLst>
          </p:cNvPr>
          <p:cNvSpPr txBox="1"/>
          <p:nvPr/>
        </p:nvSpPr>
        <p:spPr>
          <a:xfrm>
            <a:off x="467544" y="6165304"/>
            <a:ext cx="2376264"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1" u="none" strike="noStrike" kern="1200" cap="none" spc="0" normalizeH="0" baseline="0" noProof="0">
                <a:ln>
                  <a:noFill/>
                </a:ln>
                <a:solidFill>
                  <a:srgbClr val="53B18F">
                    <a:lumMod val="75000"/>
                  </a:srgbClr>
                </a:solidFill>
                <a:effectLst/>
                <a:uLnTx/>
                <a:uFillTx/>
                <a:latin typeface="Tw Cen MT" panose="020B0602020104020603"/>
                <a:ea typeface="+mn-ea"/>
                <a:cs typeface="+mn-cs"/>
              </a:rPr>
              <a:t>© Steve Page 2021</a:t>
            </a:r>
            <a:endParaRPr kumimoji="0" lang="en-GB" sz="1800" b="0" i="1" u="none" strike="noStrike" kern="1200" cap="none" spc="0" normalizeH="0" baseline="0" noProof="0" dirty="0">
              <a:ln>
                <a:noFill/>
              </a:ln>
              <a:solidFill>
                <a:srgbClr val="53B18F">
                  <a:lumMod val="75000"/>
                </a:srgb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218875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941235" y="383007"/>
            <a:ext cx="6979988" cy="553998"/>
          </a:xfrm>
          <a:prstGeom prst="rect">
            <a:avLst/>
          </a:prstGeom>
          <a:noFill/>
        </p:spPr>
        <p:txBody>
          <a:bodyPr wrap="square" rtlCol="0">
            <a:spAutoFit/>
          </a:bodyPr>
          <a:lstStyle/>
          <a:p>
            <a:r>
              <a:rPr lang="en-GB" sz="3000" dirty="0">
                <a:solidFill>
                  <a:schemeClr val="accent1"/>
                </a:solidFill>
                <a:latin typeface="Arial" panose="020B0604020202020204" pitchFamily="34" charset="0"/>
                <a:cs typeface="Arial" panose="020B0604020202020204" pitchFamily="34" charset="0"/>
              </a:rPr>
              <a:t>Exercise 2</a:t>
            </a:r>
          </a:p>
        </p:txBody>
      </p:sp>
      <p:sp>
        <p:nvSpPr>
          <p:cNvPr id="9" name="TextBox 8"/>
          <p:cNvSpPr txBox="1"/>
          <p:nvPr/>
        </p:nvSpPr>
        <p:spPr>
          <a:xfrm>
            <a:off x="303695" y="1412776"/>
            <a:ext cx="8617528" cy="3724225"/>
          </a:xfrm>
          <a:prstGeom prst="rect">
            <a:avLst/>
          </a:prstGeom>
          <a:noFill/>
        </p:spPr>
        <p:txBody>
          <a:bodyPr wrap="square" rtlCol="0">
            <a:spAutoFit/>
          </a:bodyPr>
          <a:lstStyle/>
          <a:p>
            <a:pPr marR="0" lvl="0" algn="l" defTabSz="457200" rtl="0" eaLnBrk="1" fontAlgn="auto" latinLnBrk="0" hangingPunct="1">
              <a:lnSpc>
                <a:spcPct val="150000"/>
              </a:lnSpc>
              <a:spcBef>
                <a:spcPts val="0"/>
              </a:spcBef>
              <a:spcAft>
                <a:spcPts val="0"/>
              </a:spcAft>
              <a:buClrTx/>
              <a:buSzTx/>
              <a:tabLst/>
              <a:defRPr/>
            </a:pPr>
            <a:r>
              <a:rPr kumimoji="0" lang="en-GB" sz="1800" b="0" i="0" u="none" strike="noStrike" kern="1200" cap="none" spc="0" normalizeH="0" baseline="0" noProof="0" dirty="0">
                <a:ln>
                  <a:noFill/>
                </a:ln>
                <a:solidFill>
                  <a:schemeClr val="accent2">
                    <a:lumMod val="75000"/>
                  </a:schemeClr>
                </a:solidFill>
                <a:effectLst/>
                <a:uLnTx/>
                <a:uFillTx/>
                <a:latin typeface="Arial" panose="020B0604020202020204" pitchFamily="34" charset="0"/>
                <a:ea typeface="+mn-ea"/>
                <a:cs typeface="Arial" panose="020B0604020202020204" pitchFamily="34" charset="0"/>
              </a:rPr>
              <a:t>Spend a few minutes on your own writing down your responses to these two questions; </a:t>
            </a:r>
          </a:p>
          <a:p>
            <a:pPr marL="800100" lvl="1" indent="-342900">
              <a:lnSpc>
                <a:spcPct val="150000"/>
              </a:lnSpc>
              <a:buFont typeface="+mj-lt"/>
              <a:buAutoNum type="alphaLcParenR"/>
              <a:defRPr/>
            </a:pPr>
            <a:r>
              <a:rPr lang="en-GB" dirty="0">
                <a:solidFill>
                  <a:schemeClr val="accent2">
                    <a:lumMod val="75000"/>
                  </a:schemeClr>
                </a:solidFill>
                <a:latin typeface="Arial" panose="020B0604020202020204" pitchFamily="34" charset="0"/>
                <a:cs typeface="Arial" panose="020B0604020202020204" pitchFamily="34" charset="0"/>
              </a:rPr>
              <a:t>What am I reluctant to disclose in supervision as a supervisee?</a:t>
            </a:r>
          </a:p>
          <a:p>
            <a:pPr marL="800100" lvl="1" indent="-342900">
              <a:lnSpc>
                <a:spcPct val="150000"/>
              </a:lnSpc>
              <a:buFont typeface="+mj-lt"/>
              <a:buAutoNum type="alphaLcParenR"/>
              <a:defRPr/>
            </a:pPr>
            <a:r>
              <a:rPr kumimoji="0" lang="en-GB" b="0" i="0" u="none" strike="noStrike" kern="1200" cap="none" spc="0" normalizeH="0" baseline="0" noProof="0" dirty="0">
                <a:ln>
                  <a:noFill/>
                </a:ln>
                <a:solidFill>
                  <a:schemeClr val="accent2">
                    <a:lumMod val="75000"/>
                  </a:schemeClr>
                </a:solidFill>
                <a:effectLst/>
                <a:uLnTx/>
                <a:uFillTx/>
                <a:latin typeface="Arial" panose="020B0604020202020204" pitchFamily="34" charset="0"/>
                <a:ea typeface="+mn-ea"/>
                <a:cs typeface="Arial" panose="020B0604020202020204" pitchFamily="34" charset="0"/>
              </a:rPr>
              <a:t>What am I reluctant to disclose in supervision as a supervisor?</a:t>
            </a:r>
          </a:p>
          <a:p>
            <a:pPr marR="0" lvl="0" algn="l" defTabSz="457200" rtl="0" eaLnBrk="1" fontAlgn="auto" latinLnBrk="0" hangingPunct="1">
              <a:lnSpc>
                <a:spcPct val="150000"/>
              </a:lnSpc>
              <a:spcBef>
                <a:spcPts val="0"/>
              </a:spcBef>
              <a:spcAft>
                <a:spcPts val="0"/>
              </a:spcAft>
              <a:buClrTx/>
              <a:buSzTx/>
              <a:tabLst/>
              <a:defRPr/>
            </a:pPr>
            <a:r>
              <a:rPr kumimoji="0" lang="en-GB" sz="1800" b="0" i="0" u="none" strike="noStrike" kern="1200" cap="none" spc="0" normalizeH="0" baseline="0" noProof="0" dirty="0">
                <a:ln>
                  <a:noFill/>
                </a:ln>
                <a:solidFill>
                  <a:schemeClr val="accent2">
                    <a:lumMod val="75000"/>
                  </a:schemeClr>
                </a:solidFill>
                <a:effectLst/>
                <a:uLnTx/>
                <a:uFillTx/>
                <a:latin typeface="Arial" panose="020B0604020202020204" pitchFamily="34" charset="0"/>
                <a:ea typeface="+mn-ea"/>
                <a:cs typeface="Arial" panose="020B0604020202020204" pitchFamily="34" charset="0"/>
              </a:rPr>
              <a:t>Observe with curiosity, rather than judgement, any thoughts and feelings you have about your responses.</a:t>
            </a:r>
          </a:p>
          <a:p>
            <a:pPr marR="0" lvl="0" algn="l" defTabSz="457200" rtl="0" eaLnBrk="1" fontAlgn="auto" latinLnBrk="0" hangingPunct="1">
              <a:lnSpc>
                <a:spcPct val="150000"/>
              </a:lnSpc>
              <a:spcBef>
                <a:spcPts val="0"/>
              </a:spcBef>
              <a:spcAft>
                <a:spcPts val="0"/>
              </a:spcAft>
              <a:buClrTx/>
              <a:buSzTx/>
              <a:tabLst/>
              <a:defRPr/>
            </a:pPr>
            <a:r>
              <a:rPr lang="en-GB" dirty="0">
                <a:solidFill>
                  <a:schemeClr val="accent2">
                    <a:lumMod val="75000"/>
                  </a:schemeClr>
                </a:solidFill>
                <a:latin typeface="Arial" panose="020B0604020202020204" pitchFamily="34" charset="0"/>
                <a:cs typeface="Arial" panose="020B0604020202020204" pitchFamily="34" charset="0"/>
              </a:rPr>
              <a:t>For six or seven minutes, share with a partner what responses you wrote down and your reflections on your responses.</a:t>
            </a:r>
            <a:endParaRPr kumimoji="0" lang="en-GB" sz="1800" b="0" i="0" u="none" strike="noStrike" kern="1200" cap="none" spc="0" normalizeH="0" baseline="0" noProof="0" dirty="0">
              <a:ln>
                <a:noFill/>
              </a:ln>
              <a:solidFill>
                <a:schemeClr val="accent2">
                  <a:lumMod val="75000"/>
                </a:schemeClr>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50000"/>
              </a:lnSpc>
              <a:spcBef>
                <a:spcPts val="0"/>
              </a:spcBef>
              <a:spcAft>
                <a:spcPts val="0"/>
              </a:spcAft>
              <a:buClrTx/>
              <a:buSzTx/>
              <a:buFontTx/>
              <a:buNone/>
              <a:tabLst/>
              <a:defRPr/>
            </a:pPr>
            <a:r>
              <a:rPr kumimoji="0" lang="en-GB" sz="15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endParaRPr kumimoji="0" lang="en-GB" sz="1350" b="0" i="0" u="none" strike="noStrike" kern="1200" cap="none" spc="0" normalizeH="0" baseline="0" noProof="0" dirty="0">
              <a:ln>
                <a:noFill/>
              </a:ln>
              <a:solidFill>
                <a:prstClr val="black"/>
              </a:solidFill>
              <a:effectLst/>
              <a:uLnTx/>
              <a:uFillTx/>
              <a:latin typeface="Tw Cen MT" panose="020B0602020104020603"/>
              <a:ea typeface="+mn-ea"/>
              <a:cs typeface="+mn-cs"/>
            </a:endParaRPr>
          </a:p>
        </p:txBody>
      </p:sp>
      <p:sp>
        <p:nvSpPr>
          <p:cNvPr id="2" name="TextBox 1">
            <a:extLst>
              <a:ext uri="{FF2B5EF4-FFF2-40B4-BE49-F238E27FC236}">
                <a16:creationId xmlns:a16="http://schemas.microsoft.com/office/drawing/2014/main" id="{E266DA17-6638-4AB0-A055-143AADF77DD5}"/>
              </a:ext>
            </a:extLst>
          </p:cNvPr>
          <p:cNvSpPr txBox="1"/>
          <p:nvPr/>
        </p:nvSpPr>
        <p:spPr>
          <a:xfrm>
            <a:off x="467544" y="6165304"/>
            <a:ext cx="2376264"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1" u="none" strike="noStrike" kern="1200" cap="none" spc="0" normalizeH="0" baseline="0" noProof="0">
                <a:ln>
                  <a:noFill/>
                </a:ln>
                <a:solidFill>
                  <a:srgbClr val="53B18F">
                    <a:lumMod val="75000"/>
                  </a:srgbClr>
                </a:solidFill>
                <a:effectLst/>
                <a:uLnTx/>
                <a:uFillTx/>
                <a:latin typeface="Tw Cen MT" panose="020B0602020104020603"/>
                <a:ea typeface="+mn-ea"/>
                <a:cs typeface="+mn-cs"/>
              </a:rPr>
              <a:t>© Steve Page 2021</a:t>
            </a:r>
            <a:endParaRPr kumimoji="0" lang="en-GB" sz="1800" b="0" i="1" u="none" strike="noStrike" kern="1200" cap="none" spc="0" normalizeH="0" baseline="0" noProof="0" dirty="0">
              <a:ln>
                <a:noFill/>
              </a:ln>
              <a:solidFill>
                <a:srgbClr val="53B18F">
                  <a:lumMod val="75000"/>
                </a:srgb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28466242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941235" y="383007"/>
            <a:ext cx="6979988" cy="553998"/>
          </a:xfrm>
          <a:prstGeom prst="rect">
            <a:avLst/>
          </a:prstGeom>
          <a:noFill/>
        </p:spPr>
        <p:txBody>
          <a:bodyPr wrap="square" rtlCol="0">
            <a:spAutoFit/>
          </a:bodyPr>
          <a:lstStyle/>
          <a:p>
            <a:r>
              <a:rPr lang="en-GB" sz="3000" dirty="0">
                <a:solidFill>
                  <a:schemeClr val="accent1"/>
                </a:solidFill>
                <a:latin typeface="Arial" panose="020B0604020202020204" pitchFamily="34" charset="0"/>
                <a:cs typeface="Arial" panose="020B0604020202020204" pitchFamily="34" charset="0"/>
              </a:rPr>
              <a:t>The Reflective Alliance</a:t>
            </a:r>
          </a:p>
        </p:txBody>
      </p:sp>
      <p:sp>
        <p:nvSpPr>
          <p:cNvPr id="9" name="TextBox 8"/>
          <p:cNvSpPr txBox="1"/>
          <p:nvPr/>
        </p:nvSpPr>
        <p:spPr>
          <a:xfrm>
            <a:off x="303695" y="1412776"/>
            <a:ext cx="8617528" cy="3978140"/>
          </a:xfrm>
          <a:prstGeom prst="rect">
            <a:avLst/>
          </a:prstGeom>
          <a:noFill/>
        </p:spPr>
        <p:txBody>
          <a:bodyPr wrap="square" rtlCol="0">
            <a:spAutoFit/>
          </a:bodyPr>
          <a:lstStyle/>
          <a:p>
            <a:pPr>
              <a:spcAft>
                <a:spcPts val="900"/>
              </a:spcAft>
            </a:pPr>
            <a:r>
              <a:rPr lang="en-GB" i="1" dirty="0">
                <a:solidFill>
                  <a:schemeClr val="accent2">
                    <a:lumMod val="75000"/>
                  </a:schemeClr>
                </a:solidFill>
                <a:latin typeface="Arial" panose="020B0604020202020204" pitchFamily="34" charset="0"/>
                <a:cs typeface="Arial" panose="020B0604020202020204" pitchFamily="34" charset="0"/>
              </a:rPr>
              <a:t>“…the place from which supervisor and supervisee observe and consider</a:t>
            </a:r>
            <a:r>
              <a:rPr lang="en-GB" dirty="0">
                <a:solidFill>
                  <a:schemeClr val="accent2">
                    <a:lumMod val="75000"/>
                  </a:schemeClr>
                </a:solidFill>
                <a:latin typeface="Arial" panose="020B0604020202020204" pitchFamily="34" charset="0"/>
                <a:cs typeface="Arial" panose="020B0604020202020204" pitchFamily="34" charset="0"/>
              </a:rPr>
              <a:t>.” (Page &amp; </a:t>
            </a:r>
            <a:r>
              <a:rPr lang="en-GB" dirty="0" err="1">
                <a:solidFill>
                  <a:schemeClr val="accent2">
                    <a:lumMod val="75000"/>
                  </a:schemeClr>
                </a:solidFill>
                <a:latin typeface="Arial" panose="020B0604020202020204" pitchFamily="34" charset="0"/>
                <a:cs typeface="Arial" panose="020B0604020202020204" pitchFamily="34" charset="0"/>
              </a:rPr>
              <a:t>Wosket</a:t>
            </a:r>
            <a:r>
              <a:rPr lang="en-GB" dirty="0">
                <a:solidFill>
                  <a:schemeClr val="accent2">
                    <a:lumMod val="75000"/>
                  </a:schemeClr>
                </a:solidFill>
                <a:latin typeface="Arial" panose="020B0604020202020204" pitchFamily="34" charset="0"/>
                <a:cs typeface="Arial" panose="020B0604020202020204" pitchFamily="34" charset="0"/>
              </a:rPr>
              <a:t>, 2014; p92)</a:t>
            </a:r>
          </a:p>
          <a:p>
            <a:pPr>
              <a:spcAft>
                <a:spcPts val="900"/>
              </a:spcAft>
            </a:pPr>
            <a:r>
              <a:rPr lang="en-GB" dirty="0">
                <a:solidFill>
                  <a:schemeClr val="accent2">
                    <a:lumMod val="75000"/>
                  </a:schemeClr>
                </a:solidFill>
                <a:latin typeface="Arial" panose="020B0604020202020204" pitchFamily="34" charset="0"/>
                <a:cs typeface="Arial" panose="020B0604020202020204" pitchFamily="34" charset="0"/>
              </a:rPr>
              <a:t>Moving between the flow of dialogue about the supervisory material to </a:t>
            </a:r>
            <a:r>
              <a:rPr lang="en-GB" i="1" dirty="0">
                <a:solidFill>
                  <a:schemeClr val="accent2">
                    <a:lumMod val="75000"/>
                  </a:schemeClr>
                </a:solidFill>
                <a:latin typeface="Arial" panose="020B0604020202020204" pitchFamily="34" charset="0"/>
                <a:cs typeface="Arial" panose="020B0604020202020204" pitchFamily="34" charset="0"/>
              </a:rPr>
              <a:t>observe and consider </a:t>
            </a:r>
            <a:r>
              <a:rPr lang="en-GB" dirty="0">
                <a:solidFill>
                  <a:schemeClr val="accent2">
                    <a:lumMod val="75000"/>
                  </a:schemeClr>
                </a:solidFill>
                <a:latin typeface="Arial" panose="020B0604020202020204" pitchFamily="34" charset="0"/>
                <a:cs typeface="Arial" panose="020B0604020202020204" pitchFamily="34" charset="0"/>
              </a:rPr>
              <a:t>what may be happening:</a:t>
            </a:r>
          </a:p>
          <a:p>
            <a:pPr marL="257175" indent="-257175">
              <a:spcAft>
                <a:spcPts val="900"/>
              </a:spcAft>
              <a:buFont typeface="Arial" panose="020B0604020202020204" pitchFamily="34" charset="0"/>
              <a:buChar char="•"/>
            </a:pPr>
            <a:r>
              <a:rPr lang="en-GB" dirty="0">
                <a:solidFill>
                  <a:schemeClr val="accent2">
                    <a:lumMod val="75000"/>
                  </a:schemeClr>
                </a:solidFill>
                <a:latin typeface="Arial" panose="020B0604020202020204" pitchFamily="34" charset="0"/>
                <a:cs typeface="Arial" panose="020B0604020202020204" pitchFamily="34" charset="0"/>
              </a:rPr>
              <a:t>within the client,</a:t>
            </a:r>
          </a:p>
          <a:p>
            <a:pPr marL="257175" indent="-257175">
              <a:spcAft>
                <a:spcPts val="900"/>
              </a:spcAft>
              <a:buFont typeface="Arial" panose="020B0604020202020204" pitchFamily="34" charset="0"/>
              <a:buChar char="•"/>
            </a:pPr>
            <a:r>
              <a:rPr lang="en-GB" dirty="0">
                <a:solidFill>
                  <a:schemeClr val="accent2">
                    <a:lumMod val="75000"/>
                  </a:schemeClr>
                </a:solidFill>
                <a:latin typeface="Arial" panose="020B0604020202020204" pitchFamily="34" charset="0"/>
                <a:cs typeface="Arial" panose="020B0604020202020204" pitchFamily="34" charset="0"/>
              </a:rPr>
              <a:t>between the client and supervisee,</a:t>
            </a:r>
          </a:p>
          <a:p>
            <a:pPr marL="257175" indent="-257175">
              <a:spcAft>
                <a:spcPts val="900"/>
              </a:spcAft>
              <a:buFont typeface="Arial" panose="020B0604020202020204" pitchFamily="34" charset="0"/>
              <a:buChar char="•"/>
            </a:pPr>
            <a:r>
              <a:rPr lang="en-GB" dirty="0">
                <a:solidFill>
                  <a:schemeClr val="accent2">
                    <a:lumMod val="75000"/>
                  </a:schemeClr>
                </a:solidFill>
                <a:latin typeface="Arial" panose="020B0604020202020204" pitchFamily="34" charset="0"/>
                <a:cs typeface="Arial" panose="020B0604020202020204" pitchFamily="34" charset="0"/>
              </a:rPr>
              <a:t>between supervisee and supervisor,</a:t>
            </a:r>
          </a:p>
          <a:p>
            <a:pPr marL="257175" indent="-257175">
              <a:spcAft>
                <a:spcPts val="900"/>
              </a:spcAft>
              <a:buFont typeface="Arial" panose="020B0604020202020204" pitchFamily="34" charset="0"/>
              <a:buChar char="•"/>
            </a:pPr>
            <a:r>
              <a:rPr lang="en-GB" dirty="0">
                <a:solidFill>
                  <a:schemeClr val="accent2">
                    <a:lumMod val="75000"/>
                  </a:schemeClr>
                </a:solidFill>
                <a:latin typeface="Arial" panose="020B0604020202020204" pitchFamily="34" charset="0"/>
                <a:cs typeface="Arial" panose="020B0604020202020204" pitchFamily="34" charset="0"/>
              </a:rPr>
              <a:t>in the wider context.</a:t>
            </a:r>
          </a:p>
          <a:p>
            <a:pPr>
              <a:spcAft>
                <a:spcPts val="900"/>
              </a:spcAft>
            </a:pPr>
            <a:r>
              <a:rPr lang="en-GB" dirty="0">
                <a:solidFill>
                  <a:schemeClr val="accent2">
                    <a:lumMod val="75000"/>
                  </a:schemeClr>
                </a:solidFill>
                <a:latin typeface="Arial" panose="020B0604020202020204" pitchFamily="34" charset="0"/>
                <a:cs typeface="Arial" panose="020B0604020202020204" pitchFamily="34" charset="0"/>
              </a:rPr>
              <a:t>Observed “data” is from the senses (heard, seen, felt, smelt, tasted), your body, thoughts, imagination, intuition, etc.  </a:t>
            </a:r>
          </a:p>
          <a:p>
            <a:pPr marL="0" marR="0" lvl="0" indent="0" algn="l" defTabSz="457200" rtl="0" eaLnBrk="1" fontAlgn="auto" latinLnBrk="0" hangingPunct="1">
              <a:lnSpc>
                <a:spcPct val="150000"/>
              </a:lnSpc>
              <a:spcBef>
                <a:spcPts val="0"/>
              </a:spcBef>
              <a:spcAft>
                <a:spcPts val="0"/>
              </a:spcAft>
              <a:buClrTx/>
              <a:buSzTx/>
              <a:buFontTx/>
              <a:buNone/>
              <a:tabLst/>
              <a:defRPr/>
            </a:pPr>
            <a:r>
              <a:rPr kumimoji="0" lang="en-GB" sz="15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endParaRPr kumimoji="0" lang="en-GB" sz="1350" b="0" i="0" u="none" strike="noStrike" kern="1200" cap="none" spc="0" normalizeH="0" baseline="0" noProof="0" dirty="0">
              <a:ln>
                <a:noFill/>
              </a:ln>
              <a:solidFill>
                <a:prstClr val="black"/>
              </a:solidFill>
              <a:effectLst/>
              <a:uLnTx/>
              <a:uFillTx/>
              <a:latin typeface="Tw Cen MT" panose="020B0602020104020603"/>
              <a:ea typeface="+mn-ea"/>
              <a:cs typeface="+mn-cs"/>
            </a:endParaRPr>
          </a:p>
        </p:txBody>
      </p:sp>
      <p:sp>
        <p:nvSpPr>
          <p:cNvPr id="2" name="TextBox 1">
            <a:extLst>
              <a:ext uri="{FF2B5EF4-FFF2-40B4-BE49-F238E27FC236}">
                <a16:creationId xmlns:a16="http://schemas.microsoft.com/office/drawing/2014/main" id="{E266DA17-6638-4AB0-A055-143AADF77DD5}"/>
              </a:ext>
            </a:extLst>
          </p:cNvPr>
          <p:cNvSpPr txBox="1"/>
          <p:nvPr/>
        </p:nvSpPr>
        <p:spPr>
          <a:xfrm>
            <a:off x="467544" y="6165304"/>
            <a:ext cx="2376264"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1" u="none" strike="noStrike" kern="1200" cap="none" spc="0" normalizeH="0" baseline="0" noProof="0">
                <a:ln>
                  <a:noFill/>
                </a:ln>
                <a:solidFill>
                  <a:srgbClr val="53B18F">
                    <a:lumMod val="75000"/>
                  </a:srgbClr>
                </a:solidFill>
                <a:effectLst/>
                <a:uLnTx/>
                <a:uFillTx/>
                <a:latin typeface="Tw Cen MT" panose="020B0602020104020603"/>
                <a:ea typeface="+mn-ea"/>
                <a:cs typeface="+mn-cs"/>
              </a:rPr>
              <a:t>© Steve Page 2021</a:t>
            </a:r>
            <a:endParaRPr kumimoji="0" lang="en-GB" sz="1800" b="0" i="1" u="none" strike="noStrike" kern="1200" cap="none" spc="0" normalizeH="0" baseline="0" noProof="0" dirty="0">
              <a:ln>
                <a:noFill/>
              </a:ln>
              <a:solidFill>
                <a:srgbClr val="53B18F">
                  <a:lumMod val="75000"/>
                </a:srgb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3636391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941235" y="383007"/>
            <a:ext cx="6979988" cy="1015663"/>
          </a:xfrm>
          <a:prstGeom prst="rect">
            <a:avLst/>
          </a:prstGeom>
          <a:noFill/>
        </p:spPr>
        <p:txBody>
          <a:bodyPr wrap="square" rtlCol="0">
            <a:spAutoFit/>
          </a:bodyPr>
          <a:lstStyle/>
          <a:p>
            <a:r>
              <a:rPr lang="en-GB" sz="3000" dirty="0">
                <a:solidFill>
                  <a:schemeClr val="accent1"/>
                </a:solidFill>
                <a:latin typeface="Arial" panose="020B0604020202020204" pitchFamily="34" charset="0"/>
                <a:cs typeface="Arial" panose="020B0604020202020204" pitchFamily="34" charset="0"/>
              </a:rPr>
              <a:t>Exercise 3: </a:t>
            </a:r>
            <a:r>
              <a:rPr lang="en-GB" sz="2800" dirty="0">
                <a:solidFill>
                  <a:schemeClr val="accent1"/>
                </a:solidFill>
                <a:latin typeface="Arial" panose="020B0604020202020204" pitchFamily="34" charset="0"/>
                <a:cs typeface="Arial" panose="020B0604020202020204" pitchFamily="34" charset="0"/>
              </a:rPr>
              <a:t>supervise, reflect, share, supervise..</a:t>
            </a:r>
          </a:p>
        </p:txBody>
      </p:sp>
      <p:sp>
        <p:nvSpPr>
          <p:cNvPr id="9" name="TextBox 8"/>
          <p:cNvSpPr txBox="1"/>
          <p:nvPr/>
        </p:nvSpPr>
        <p:spPr>
          <a:xfrm>
            <a:off x="303695" y="1412776"/>
            <a:ext cx="8617528" cy="4709110"/>
          </a:xfrm>
          <a:prstGeom prst="rect">
            <a:avLst/>
          </a:prstGeom>
          <a:noFill/>
        </p:spPr>
        <p:txBody>
          <a:bodyPr wrap="square" rtlCol="0">
            <a:spAutoFit/>
          </a:bodyPr>
          <a:lstStyle/>
          <a:p>
            <a:r>
              <a:rPr lang="en-GB" sz="2000" dirty="0">
                <a:solidFill>
                  <a:schemeClr val="accent2">
                    <a:lumMod val="75000"/>
                  </a:schemeClr>
                </a:solidFill>
                <a:latin typeface="Arial" panose="020B0604020202020204" pitchFamily="34" charset="0"/>
                <a:cs typeface="Arial" panose="020B0604020202020204" pitchFamily="34" charset="0"/>
              </a:rPr>
              <a:t>In pairs (or threes) supervisor start supervising the supervisee about a specific piece of recent work. </a:t>
            </a:r>
          </a:p>
          <a:p>
            <a:endParaRPr lang="en-GB" sz="2000" dirty="0">
              <a:solidFill>
                <a:schemeClr val="accent2">
                  <a:lumMod val="75000"/>
                </a:schemeClr>
              </a:solidFill>
              <a:latin typeface="Arial" panose="020B0604020202020204" pitchFamily="34" charset="0"/>
              <a:cs typeface="Arial" panose="020B0604020202020204" pitchFamily="34" charset="0"/>
            </a:endParaRPr>
          </a:p>
          <a:p>
            <a:r>
              <a:rPr lang="en-GB" sz="2000" dirty="0">
                <a:solidFill>
                  <a:schemeClr val="accent2">
                    <a:lumMod val="75000"/>
                  </a:schemeClr>
                </a:solidFill>
                <a:latin typeface="Arial" panose="020B0604020202020204" pitchFamily="34" charset="0"/>
                <a:cs typeface="Arial" panose="020B0604020202020204" pitchFamily="34" charset="0"/>
              </a:rPr>
              <a:t>After 6-7 minutes pause, reflect:</a:t>
            </a:r>
          </a:p>
          <a:p>
            <a:endParaRPr lang="en-GB" sz="2000" dirty="0">
              <a:solidFill>
                <a:schemeClr val="accent2">
                  <a:lumMod val="75000"/>
                </a:schemeClr>
              </a:solidFill>
              <a:latin typeface="Arial" panose="020B0604020202020204" pitchFamily="34" charset="0"/>
              <a:cs typeface="Arial" panose="020B0604020202020204" pitchFamily="34" charset="0"/>
            </a:endParaRPr>
          </a:p>
          <a:p>
            <a:r>
              <a:rPr lang="en-GB" sz="2000" dirty="0">
                <a:solidFill>
                  <a:schemeClr val="accent2">
                    <a:lumMod val="75000"/>
                  </a:schemeClr>
                </a:solidFill>
                <a:latin typeface="Arial" panose="020B0604020202020204" pitchFamily="34" charset="0"/>
                <a:cs typeface="Arial" panose="020B0604020202020204" pitchFamily="34" charset="0"/>
              </a:rPr>
              <a:t>Each notice and share what I am:</a:t>
            </a:r>
          </a:p>
          <a:p>
            <a:r>
              <a:rPr lang="en-GB" sz="2000" dirty="0">
                <a:solidFill>
                  <a:schemeClr val="accent2">
                    <a:lumMod val="75000"/>
                  </a:schemeClr>
                </a:solidFill>
                <a:latin typeface="Arial" panose="020B0604020202020204" pitchFamily="34" charset="0"/>
                <a:cs typeface="Arial" panose="020B0604020202020204" pitchFamily="34" charset="0"/>
              </a:rPr>
              <a:t>feeling;  aware of in our interaction/relationship;  imagining;  not saying;  thinking;  sensing in my body </a:t>
            </a:r>
          </a:p>
          <a:p>
            <a:endParaRPr lang="en-GB" sz="2000" dirty="0">
              <a:solidFill>
                <a:schemeClr val="accent2">
                  <a:lumMod val="75000"/>
                </a:schemeClr>
              </a:solidFill>
              <a:latin typeface="Arial" panose="020B0604020202020204" pitchFamily="34" charset="0"/>
              <a:cs typeface="Arial" panose="020B0604020202020204" pitchFamily="34" charset="0"/>
            </a:endParaRPr>
          </a:p>
          <a:p>
            <a:r>
              <a:rPr lang="en-GB" sz="2000" dirty="0">
                <a:solidFill>
                  <a:schemeClr val="accent2">
                    <a:lumMod val="75000"/>
                  </a:schemeClr>
                </a:solidFill>
                <a:latin typeface="Arial" panose="020B0604020202020204" pitchFamily="34" charset="0"/>
                <a:cs typeface="Arial" panose="020B0604020202020204" pitchFamily="34" charset="0"/>
              </a:rPr>
              <a:t>Once reflections are shared and heard, continuing supervision, either of you referring to what has just been shared, as you wish.</a:t>
            </a:r>
          </a:p>
          <a:p>
            <a:endParaRPr lang="en-GB" sz="2000" dirty="0">
              <a:solidFill>
                <a:schemeClr val="accent2">
                  <a:lumMod val="75000"/>
                </a:schemeClr>
              </a:solidFill>
              <a:latin typeface="Arial" panose="020B0604020202020204" pitchFamily="34" charset="0"/>
              <a:cs typeface="Arial" panose="020B0604020202020204" pitchFamily="34" charset="0"/>
            </a:endParaRPr>
          </a:p>
          <a:p>
            <a:r>
              <a:rPr lang="en-GB" sz="2000" dirty="0">
                <a:solidFill>
                  <a:schemeClr val="accent2">
                    <a:lumMod val="75000"/>
                  </a:schemeClr>
                </a:solidFill>
                <a:latin typeface="Arial" panose="020B0604020202020204" pitchFamily="34" charset="0"/>
                <a:cs typeface="Arial" panose="020B0604020202020204" pitchFamily="34" charset="0"/>
              </a:rPr>
              <a:t>You have a total of 30 minutes to play with this. See what you can discover if you stop and start, swap around, etc.  </a:t>
            </a:r>
          </a:p>
          <a:p>
            <a:pPr marL="0" marR="0" lvl="0" indent="0" algn="l" defTabSz="457200" rtl="0" eaLnBrk="1" fontAlgn="auto" latinLnBrk="0" hangingPunct="1">
              <a:lnSpc>
                <a:spcPct val="150000"/>
              </a:lnSpc>
              <a:spcBef>
                <a:spcPts val="0"/>
              </a:spcBef>
              <a:spcAft>
                <a:spcPts val="0"/>
              </a:spcAft>
              <a:buClrTx/>
              <a:buSzTx/>
              <a:buFontTx/>
              <a:buNone/>
              <a:tabLst/>
              <a:defRPr/>
            </a:pPr>
            <a:r>
              <a:rPr kumimoji="0" lang="en-GB" sz="15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endParaRPr kumimoji="0" lang="en-GB" sz="1350" b="0" i="0" u="none" strike="noStrike" kern="1200" cap="none" spc="0" normalizeH="0" baseline="0" noProof="0" dirty="0">
              <a:ln>
                <a:noFill/>
              </a:ln>
              <a:solidFill>
                <a:prstClr val="black"/>
              </a:solidFill>
              <a:effectLst/>
              <a:uLnTx/>
              <a:uFillTx/>
              <a:latin typeface="Tw Cen MT" panose="020B0602020104020603"/>
              <a:ea typeface="+mn-ea"/>
              <a:cs typeface="+mn-cs"/>
            </a:endParaRPr>
          </a:p>
        </p:txBody>
      </p:sp>
      <p:sp>
        <p:nvSpPr>
          <p:cNvPr id="2" name="TextBox 1">
            <a:extLst>
              <a:ext uri="{FF2B5EF4-FFF2-40B4-BE49-F238E27FC236}">
                <a16:creationId xmlns:a16="http://schemas.microsoft.com/office/drawing/2014/main" id="{E266DA17-6638-4AB0-A055-143AADF77DD5}"/>
              </a:ext>
            </a:extLst>
          </p:cNvPr>
          <p:cNvSpPr txBox="1"/>
          <p:nvPr/>
        </p:nvSpPr>
        <p:spPr>
          <a:xfrm>
            <a:off x="467544" y="6165304"/>
            <a:ext cx="2376264"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1" u="none" strike="noStrike" kern="1200" cap="none" spc="0" normalizeH="0" baseline="0" noProof="0">
                <a:ln>
                  <a:noFill/>
                </a:ln>
                <a:solidFill>
                  <a:srgbClr val="53B18F">
                    <a:lumMod val="75000"/>
                  </a:srgbClr>
                </a:solidFill>
                <a:effectLst/>
                <a:uLnTx/>
                <a:uFillTx/>
                <a:latin typeface="Tw Cen MT" panose="020B0602020104020603"/>
                <a:ea typeface="+mn-ea"/>
                <a:cs typeface="+mn-cs"/>
              </a:rPr>
              <a:t>© Steve Page 2021</a:t>
            </a:r>
            <a:endParaRPr kumimoji="0" lang="en-GB" sz="1800" b="0" i="1" u="none" strike="noStrike" kern="1200" cap="none" spc="0" normalizeH="0" baseline="0" noProof="0" dirty="0">
              <a:ln>
                <a:noFill/>
              </a:ln>
              <a:solidFill>
                <a:srgbClr val="53B18F">
                  <a:lumMod val="75000"/>
                </a:srgb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3993909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roplet">
  <a:themeElements>
    <a:clrScheme name="Droplet">
      <a:dk1>
        <a:sysClr val="windowText" lastClr="000000"/>
      </a:dk1>
      <a:lt1>
        <a:sysClr val="window" lastClr="FFFFFF"/>
      </a:lt1>
      <a:dk2>
        <a:srgbClr val="1C647B"/>
      </a:dk2>
      <a:lt2>
        <a:srgbClr val="98B7D3"/>
      </a:lt2>
      <a:accent1>
        <a:srgbClr val="274FA4"/>
      </a:accent1>
      <a:accent2>
        <a:srgbClr val="48A8D0"/>
      </a:accent2>
      <a:accent3>
        <a:srgbClr val="53B18F"/>
      </a:accent3>
      <a:accent4>
        <a:srgbClr val="D78D38"/>
      </a:accent4>
      <a:accent5>
        <a:srgbClr val="BA3F51"/>
      </a:accent5>
      <a:accent6>
        <a:srgbClr val="AE52D9"/>
      </a:accent6>
      <a:hlink>
        <a:srgbClr val="2AA2DA"/>
      </a:hlink>
      <a:folHlink>
        <a:srgbClr val="76A3B8"/>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DEB094D4-7FD8-4F86-93D5-B0F1341EF58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General Documents" ma:contentTypeID="0x0101000D08B53399618B4F8D6B7CF06E0ABDC600A2D226E1585AA84A84EDAE8E8B626A7E" ma:contentTypeVersion="12" ma:contentTypeDescription="" ma:contentTypeScope="" ma:versionID="707d7cae0c50e1cab70269d12a3986d9">
  <xsd:schema xmlns:xsd="http://www.w3.org/2001/XMLSchema" xmlns:xs="http://www.w3.org/2001/XMLSchema" xmlns:p="http://schemas.microsoft.com/office/2006/metadata/properties" xmlns:ns2="http://schemas.microsoft.com/sharepoint/v3/fields" xmlns:ns3="1deb4bf9-dd94-4d43-b337-4f8e20a85e1f" xmlns:ns4="d9b0aefb-3c48-4576-baff-ad342a58e951" targetNamespace="http://schemas.microsoft.com/office/2006/metadata/properties" ma:root="true" ma:fieldsID="29ee76f71775664f5e9277e0ffaaa1d2" ns2:_="" ns3:_="" ns4:_="">
    <xsd:import namespace="http://schemas.microsoft.com/sharepoint/v3/fields"/>
    <xsd:import namespace="1deb4bf9-dd94-4d43-b337-4f8e20a85e1f"/>
    <xsd:import namespace="d9b0aefb-3c48-4576-baff-ad342a58e951"/>
    <xsd:element name="properties">
      <xsd:complexType>
        <xsd:sequence>
          <xsd:element name="documentManagement">
            <xsd:complexType>
              <xsd:all>
                <xsd:element ref="ns2:_DCDateCreated" minOccurs="0"/>
                <xsd:element ref="ns2:_Version" minOccurs="0"/>
                <xsd:element ref="ns3:Document_x0020_category"/>
                <xsd:element ref="ns4:MediaServiceMetadata" minOccurs="0"/>
                <xsd:element ref="ns4:MediaServiceFastMetadata" minOccurs="0"/>
                <xsd:element ref="ns4:MediaServiceDateTaken" minOccurs="0"/>
                <xsd:element ref="ns4:MediaServiceAutoTag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DCDateCreated" ma:index="9" nillable="true" ma:displayName="Date Created" ma:description="The date on which this resource was created" ma:format="DateTime" ma:internalName="_DCDateCreated">
      <xsd:simpleType>
        <xsd:restriction base="dms:DateTime"/>
      </xsd:simpleType>
    </xsd:element>
    <xsd:element name="_Version" ma:index="10" nillable="true" ma:displayName="Version" ma:internalName="_Vers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deb4bf9-dd94-4d43-b337-4f8e20a85e1f" elementFormDefault="qualified">
    <xsd:import namespace="http://schemas.microsoft.com/office/2006/documentManagement/types"/>
    <xsd:import namespace="http://schemas.microsoft.com/office/infopath/2007/PartnerControls"/>
    <xsd:element name="Document_x0020_category" ma:index="11" ma:displayName="Documents" ma:format="Dropdown" ma:internalName="Document_x0020_category">
      <xsd:simpleType>
        <xsd:restriction base="dms:Choice">
          <xsd:enumeration value="Guidelines"/>
          <xsd:enumeration value="Presentations"/>
          <xsd:enumeration value="Project Plans"/>
          <xsd:enumeration value="Design, Print and Fulfilment"/>
          <xsd:enumeration value="Templates"/>
          <xsd:enumeration value="Logos"/>
        </xsd:restriction>
      </xsd:simpleType>
    </xsd:element>
    <xsd:element name="SharedWithUsers" ma:index="16"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9b0aefb-3c48-4576-baff-ad342a58e951"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AutoTags" ma:index="15" nillable="true" ma:displayName="MediaServiceAutoTags" ma:description="" ma:internalName="MediaServiceAutoTag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8"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Version xmlns="http://schemas.microsoft.com/sharepoint/v3/fields" xsi:nil="true"/>
    <Document_x0020_category xmlns="1deb4bf9-dd94-4d43-b337-4f8e20a85e1f">Templates</Document_x0020_category>
    <_DCDateCreated xmlns="http://schemas.microsoft.com/sharepoint/v3/fields" xsi:nil="true"/>
  </documentManagement>
</p:properties>
</file>

<file path=customXml/itemProps1.xml><?xml version="1.0" encoding="utf-8"?>
<ds:datastoreItem xmlns:ds="http://schemas.openxmlformats.org/officeDocument/2006/customXml" ds:itemID="{948192FF-4D79-4C22-9D64-22115BFBF69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fields"/>
    <ds:schemaRef ds:uri="1deb4bf9-dd94-4d43-b337-4f8e20a85e1f"/>
    <ds:schemaRef ds:uri="d9b0aefb-3c48-4576-baff-ad342a58e95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7AC1920-0A80-405D-AE66-F77E0AC63390}">
  <ds:schemaRefs>
    <ds:schemaRef ds:uri="http://schemas.microsoft.com/sharepoint/v3/contenttype/forms"/>
  </ds:schemaRefs>
</ds:datastoreItem>
</file>

<file path=customXml/itemProps3.xml><?xml version="1.0" encoding="utf-8"?>
<ds:datastoreItem xmlns:ds="http://schemas.openxmlformats.org/officeDocument/2006/customXml" ds:itemID="{78F537D5-5866-45C1-9241-78F7372B44F0}">
  <ds:schemaRefs>
    <ds:schemaRef ds:uri="http://purl.org/dc/terms/"/>
    <ds:schemaRef ds:uri="http://purl.org/dc/dcmitype/"/>
    <ds:schemaRef ds:uri="http://schemas.microsoft.com/office/infopath/2007/PartnerControls"/>
    <ds:schemaRef ds:uri="http://schemas.microsoft.com/office/2006/documentManagement/types"/>
    <ds:schemaRef ds:uri="http://schemas.microsoft.com/office/2006/metadata/properties"/>
    <ds:schemaRef ds:uri="d9b0aefb-3c48-4576-baff-ad342a58e951"/>
    <ds:schemaRef ds:uri="http://purl.org/dc/elements/1.1/"/>
    <ds:schemaRef ds:uri="http://schemas.microsoft.com/sharepoint/v3/fields"/>
    <ds:schemaRef ds:uri="1deb4bf9-dd94-4d43-b337-4f8e20a85e1f"/>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TM04033925[[fn=Droplet]]</Template>
  <TotalTime>516</TotalTime>
  <Words>1013</Words>
  <Application>Microsoft Office PowerPoint</Application>
  <PresentationFormat>On-screen Show (4:3)</PresentationFormat>
  <Paragraphs>95</Paragraphs>
  <Slides>11</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Tw Cen MT</vt:lpstr>
      <vt:lpstr>Droplet</vt:lpstr>
      <vt:lpstr>Supervisory Relationship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Supervising Others</dc:title>
  <dc:creator>Steve Page</dc:creator>
  <cp:lastModifiedBy>Steve Page</cp:lastModifiedBy>
  <cp:revision>19</cp:revision>
  <dcterms:created xsi:type="dcterms:W3CDTF">2020-11-30T12:23:05Z</dcterms:created>
  <dcterms:modified xsi:type="dcterms:W3CDTF">2021-01-14T19:40:42Z</dcterms:modified>
</cp:coreProperties>
</file>