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81" r:id="rId2"/>
    <p:sldId id="279" r:id="rId3"/>
    <p:sldId id="280" r:id="rId4"/>
    <p:sldId id="28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Coach Supervision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479171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© 2018 Steve Page 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1374D0-CE18-4CC1-A66E-7FFE010298A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GB" dirty="0"/>
              <a:t>March – June 2019</a:t>
            </a:r>
          </a:p>
        </p:txBody>
      </p:sp>
    </p:spTree>
    <p:extLst>
      <p:ext uri="{BB962C8B-B14F-4D97-AF65-F5344CB8AC3E}">
        <p14:creationId xmlns:p14="http://schemas.microsoft.com/office/powerpoint/2010/main" val="38554360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E13BF3-A146-4A83-92A4-66F6D060A558}" type="datetimeFigureOut">
              <a:rPr lang="en-GB" smtClean="0"/>
              <a:t>16/03/2019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1E257-A137-4C4D-AF85-60C4251131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58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1E257-A137-4C4D-AF85-60C4251131D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4699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1E257-A137-4C4D-AF85-60C4251131D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4769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1E257-A137-4C4D-AF85-60C4251131D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96234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1E257-A137-4C4D-AF85-60C4251131D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6708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F7A4E-109C-4A9C-9CC6-CF281438F981}" type="datetimeFigureOut">
              <a:rPr lang="en-GB" smtClean="0"/>
              <a:pPr/>
              <a:t>16/03/2019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A70B-6F1E-4401-8CCD-55D8580B836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272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F7A4E-109C-4A9C-9CC6-CF281438F981}" type="datetimeFigureOut">
              <a:rPr lang="en-GB" smtClean="0"/>
              <a:pPr/>
              <a:t>16/03/2019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A70B-6F1E-4401-8CCD-55D8580B836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933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F7A4E-109C-4A9C-9CC6-CF281438F981}" type="datetimeFigureOut">
              <a:rPr lang="en-GB" smtClean="0"/>
              <a:pPr/>
              <a:t>16/03/2019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A70B-6F1E-4401-8CCD-55D8580B836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5682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F7A4E-109C-4A9C-9CC6-CF281438F981}" type="datetimeFigureOut">
              <a:rPr lang="en-GB" smtClean="0"/>
              <a:pPr/>
              <a:t>16/03/2019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A70B-6F1E-4401-8CCD-55D8580B836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689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F7A4E-109C-4A9C-9CC6-CF281438F981}" type="datetimeFigureOut">
              <a:rPr lang="en-GB" smtClean="0"/>
              <a:pPr/>
              <a:t>16/03/2019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A70B-6F1E-4401-8CCD-55D8580B836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3068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F7A4E-109C-4A9C-9CC6-CF281438F981}" type="datetimeFigureOut">
              <a:rPr lang="en-GB" smtClean="0"/>
              <a:pPr/>
              <a:t>16/03/2019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A70B-6F1E-4401-8CCD-55D8580B836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3506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F7A4E-109C-4A9C-9CC6-CF281438F981}" type="datetimeFigureOut">
              <a:rPr lang="en-GB" smtClean="0"/>
              <a:pPr/>
              <a:t>16/03/2019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A70B-6F1E-4401-8CCD-55D8580B836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805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F7A4E-109C-4A9C-9CC6-CF281438F981}" type="datetimeFigureOut">
              <a:rPr lang="en-GB" smtClean="0"/>
              <a:pPr/>
              <a:t>16/03/2019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A70B-6F1E-4401-8CCD-55D8580B836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7362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F7A4E-109C-4A9C-9CC6-CF281438F981}" type="datetimeFigureOut">
              <a:rPr lang="en-GB" smtClean="0"/>
              <a:pPr/>
              <a:t>16/03/2019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A70B-6F1E-4401-8CCD-55D8580B836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65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F7A4E-109C-4A9C-9CC6-CF281438F981}" type="datetimeFigureOut">
              <a:rPr lang="en-GB" smtClean="0"/>
              <a:pPr/>
              <a:t>16/03/2019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A70B-6F1E-4401-8CCD-55D8580B836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6743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F7A4E-109C-4A9C-9CC6-CF281438F981}" type="datetimeFigureOut">
              <a:rPr lang="en-GB" smtClean="0"/>
              <a:pPr/>
              <a:t>16/03/2019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A70B-6F1E-4401-8CCD-55D8580B836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252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F7A4E-109C-4A9C-9CC6-CF281438F981}" type="datetimeFigureOut">
              <a:rPr lang="en-GB" smtClean="0"/>
              <a:pPr/>
              <a:t>16/03/2019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AA70B-6F1E-4401-8CCD-55D8580B836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7472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38764" cy="964891"/>
          </a:xfrm>
        </p:spPr>
      </p:pic>
      <p:sp>
        <p:nvSpPr>
          <p:cNvPr id="4" name="Rectangle 3"/>
          <p:cNvSpPr/>
          <p:nvPr/>
        </p:nvSpPr>
        <p:spPr>
          <a:xfrm>
            <a:off x="0" y="0"/>
            <a:ext cx="12191998" cy="6857999"/>
          </a:xfrm>
          <a:prstGeom prst="rect">
            <a:avLst/>
          </a:prstGeom>
          <a:gradFill>
            <a:gsLst>
              <a:gs pos="0">
                <a:schemeClr val="accent1">
                  <a:lumMod val="40000"/>
                  <a:lumOff val="60000"/>
                  <a:alpha val="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58618" y="6382327"/>
            <a:ext cx="1117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>
                <a:solidFill>
                  <a:srgbClr val="FFC000"/>
                </a:solidFill>
              </a:rPr>
              <a:t>www.steve-page-yorks.co.uk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5709" y="1468582"/>
            <a:ext cx="1125912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endParaRPr lang="en-GB" dirty="0"/>
          </a:p>
          <a:p>
            <a:pPr algn="ctr">
              <a:spcAft>
                <a:spcPts val="1200"/>
              </a:spcAft>
            </a:pPr>
            <a:r>
              <a:rPr lang="en-GB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Giving and receiving feedback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endParaRPr lang="en-GB" dirty="0"/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endParaRPr lang="en-GB" dirty="0"/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endParaRPr lang="en-GB" dirty="0"/>
          </a:p>
          <a:p>
            <a:pPr>
              <a:spcAft>
                <a:spcPts val="1200"/>
              </a:spcAft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    </a:t>
            </a:r>
          </a:p>
        </p:txBody>
      </p:sp>
      <p:pic>
        <p:nvPicPr>
          <p:cNvPr id="6" name="Content Placeholder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4457" y="3526576"/>
            <a:ext cx="4601316" cy="2340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611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38764" cy="964891"/>
          </a:xfrm>
        </p:spPr>
      </p:pic>
      <p:sp>
        <p:nvSpPr>
          <p:cNvPr id="4" name="Rectangle 3"/>
          <p:cNvSpPr/>
          <p:nvPr/>
        </p:nvSpPr>
        <p:spPr>
          <a:xfrm>
            <a:off x="0" y="0"/>
            <a:ext cx="12191998" cy="6857999"/>
          </a:xfrm>
          <a:prstGeom prst="rect">
            <a:avLst/>
          </a:prstGeom>
          <a:gradFill>
            <a:gsLst>
              <a:gs pos="0">
                <a:schemeClr val="accent1">
                  <a:lumMod val="40000"/>
                  <a:lumOff val="60000"/>
                  <a:alpha val="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58618" y="6382327"/>
            <a:ext cx="1117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>
                <a:solidFill>
                  <a:srgbClr val="FFC000"/>
                </a:solidFill>
              </a:rPr>
              <a:t>www.steve-page-yorks.co.uk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83726" y="418143"/>
            <a:ext cx="81142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 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3430052" y="406485"/>
            <a:ext cx="8259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33F84D-1B9A-4CFD-968F-E33094426406}"/>
              </a:ext>
            </a:extLst>
          </p:cNvPr>
          <p:cNvSpPr txBox="1"/>
          <p:nvPr/>
        </p:nvSpPr>
        <p:spPr>
          <a:xfrm>
            <a:off x="3851313" y="296912"/>
            <a:ext cx="67755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Giving feedback (CORBS)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D30893-92A3-4F97-BADA-B6F8CE85354C}"/>
              </a:ext>
            </a:extLst>
          </p:cNvPr>
          <p:cNvSpPr txBox="1"/>
          <p:nvPr/>
        </p:nvSpPr>
        <p:spPr>
          <a:xfrm>
            <a:off x="345802" y="1369602"/>
            <a:ext cx="11001632" cy="50098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Clear statements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– giving clear and concise information.</a:t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Owned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by the person speaking – your own perception, not the ultimate truth. What you heard, saw and felt. Use terms such as “I felt” and not “You are”.</a:t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Regular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– give immediately or as close to the event as possible and regularly, rather than only when something difficult has happened.</a:t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Balanced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– balance feedback about areas for development and of strength. </a:t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Specific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– base your feedback on observable behaviour, which the recipient can change.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(Hawkins &amp;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Shohet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2012, p160)</a:t>
            </a:r>
          </a:p>
        </p:txBody>
      </p:sp>
    </p:spTree>
    <p:extLst>
      <p:ext uri="{BB962C8B-B14F-4D97-AF65-F5344CB8AC3E}">
        <p14:creationId xmlns:p14="http://schemas.microsoft.com/office/powerpoint/2010/main" val="3812157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38764" cy="964891"/>
          </a:xfrm>
        </p:spPr>
      </p:pic>
      <p:sp>
        <p:nvSpPr>
          <p:cNvPr id="4" name="Rectangle 3"/>
          <p:cNvSpPr/>
          <p:nvPr/>
        </p:nvSpPr>
        <p:spPr>
          <a:xfrm>
            <a:off x="0" y="0"/>
            <a:ext cx="12191998" cy="6857999"/>
          </a:xfrm>
          <a:prstGeom prst="rect">
            <a:avLst/>
          </a:prstGeom>
          <a:gradFill>
            <a:gsLst>
              <a:gs pos="0">
                <a:schemeClr val="accent1">
                  <a:lumMod val="40000"/>
                  <a:lumOff val="60000"/>
                  <a:alpha val="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58618" y="6382327"/>
            <a:ext cx="1117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>
                <a:solidFill>
                  <a:srgbClr val="FFC000"/>
                </a:solidFill>
              </a:rPr>
              <a:t>www.steve-page-yorks.co.uk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83726" y="418143"/>
            <a:ext cx="81142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 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3430052" y="406485"/>
            <a:ext cx="8259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33F84D-1B9A-4CFD-968F-E33094426406}"/>
              </a:ext>
            </a:extLst>
          </p:cNvPr>
          <p:cNvSpPr txBox="1"/>
          <p:nvPr/>
        </p:nvSpPr>
        <p:spPr>
          <a:xfrm>
            <a:off x="3851313" y="296912"/>
            <a:ext cx="67755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Receiving feedback (LACR)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D30893-92A3-4F97-BADA-B6F8CE85354C}"/>
              </a:ext>
            </a:extLst>
          </p:cNvPr>
          <p:cNvSpPr txBox="1"/>
          <p:nvPr/>
        </p:nvSpPr>
        <p:spPr>
          <a:xfrm>
            <a:off x="345802" y="1369602"/>
            <a:ext cx="11001632" cy="3901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Listen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– carefully to all the feedback being given without judging it, containing any impulse you may have to become defensive or explain your behaviour.</a:t>
            </a:r>
          </a:p>
          <a:p>
            <a:pPr>
              <a:lnSpc>
                <a:spcPct val="150000"/>
              </a:lnSpc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Accept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– the feedback as that person’s experience of you. A simple “thank you” is often sufficient. </a:t>
            </a:r>
          </a:p>
          <a:p>
            <a:pPr>
              <a:lnSpc>
                <a:spcPct val="150000"/>
              </a:lnSpc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Clarify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– if the feedback is not clear to you, or does not meet the principles of CORBS, seek clarification.</a:t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Request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– the feedback you are not given and would like to hear. </a:t>
            </a:r>
          </a:p>
        </p:txBody>
      </p:sp>
    </p:spTree>
    <p:extLst>
      <p:ext uri="{BB962C8B-B14F-4D97-AF65-F5344CB8AC3E}">
        <p14:creationId xmlns:p14="http://schemas.microsoft.com/office/powerpoint/2010/main" val="4259670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38764" cy="964891"/>
          </a:xfrm>
        </p:spPr>
      </p:pic>
      <p:sp>
        <p:nvSpPr>
          <p:cNvPr id="4" name="Rectangle 3"/>
          <p:cNvSpPr/>
          <p:nvPr/>
        </p:nvSpPr>
        <p:spPr>
          <a:xfrm>
            <a:off x="0" y="0"/>
            <a:ext cx="12191998" cy="6857999"/>
          </a:xfrm>
          <a:prstGeom prst="rect">
            <a:avLst/>
          </a:prstGeom>
          <a:gradFill>
            <a:gsLst>
              <a:gs pos="0">
                <a:schemeClr val="accent1">
                  <a:lumMod val="40000"/>
                  <a:lumOff val="60000"/>
                  <a:alpha val="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58618" y="6382327"/>
            <a:ext cx="1117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>
                <a:solidFill>
                  <a:srgbClr val="FFC000"/>
                </a:solidFill>
              </a:rPr>
              <a:t>www.steve-page-yorks.co.uk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5709" y="1468582"/>
            <a:ext cx="11259127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endParaRPr lang="en-GB" dirty="0"/>
          </a:p>
          <a:p>
            <a:pPr algn="r">
              <a:spcAft>
                <a:spcPts val="1200"/>
              </a:spcAft>
            </a:pPr>
            <a:r>
              <a:rPr lang="en-GB" sz="3200" b="1" dirty="0"/>
              <a:t>Any questions or comments?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endParaRPr lang="en-GB" dirty="0"/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endParaRPr lang="en-GB" dirty="0"/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endParaRPr lang="en-GB" dirty="0"/>
          </a:p>
          <a:p>
            <a:pPr>
              <a:spcAft>
                <a:spcPts val="1200"/>
              </a:spcAft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    </a:t>
            </a:r>
          </a:p>
        </p:txBody>
      </p:sp>
      <p:pic>
        <p:nvPicPr>
          <p:cNvPr id="6" name="Content Placeholder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61" y="2554283"/>
            <a:ext cx="4601316" cy="2340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169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16212</TotalTime>
  <Words>135</Words>
  <Application>Microsoft Office PowerPoint</Application>
  <PresentationFormat>Widescreen</PresentationFormat>
  <Paragraphs>45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Page</dc:creator>
  <cp:lastModifiedBy>Steve Page</cp:lastModifiedBy>
  <cp:revision>69</cp:revision>
  <cp:lastPrinted>2018-10-14T09:59:07Z</cp:lastPrinted>
  <dcterms:created xsi:type="dcterms:W3CDTF">2015-02-03T16:03:37Z</dcterms:created>
  <dcterms:modified xsi:type="dcterms:W3CDTF">2019-03-16T15:06:17Z</dcterms:modified>
</cp:coreProperties>
</file>