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30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15E78-BBC7-4C9E-8158-578343D071D7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FF041D-C4C6-49C5-B87E-9E85C2371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231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65F32-4B04-4209-B160-63947025843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965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C0A60-C9BC-4CD7-8072-72796B886F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CF7E91-930A-4D48-9F2A-D4892B4F51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4DDF49-7A87-49BA-B63B-EC03A568B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660A-6F3C-4999-9C16-C7B91DAAB164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01568-DC54-4367-B98E-FCDE6B65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4E7A2-A6EF-413C-B3B6-E31B4D708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ECDB-CF34-4446-A924-2A5F982D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838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E1857-1474-4CB8-A103-01888F105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549928-64BB-4F70-967D-8A8C26945B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1225F1-BAD1-4949-8130-D896E6C61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660A-6F3C-4999-9C16-C7B91DAAB164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F2443-F253-4218-927C-952FC22A9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91A85-8232-420C-A931-55B8A3290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ECDB-CF34-4446-A924-2A5F982D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333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43A5F6-8295-4775-9CF9-504BA8582D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1D0FC3-5242-4651-8002-7B4C4AA9EF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763071-0C49-4C0E-8414-89B92A3A2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660A-6F3C-4999-9C16-C7B91DAAB164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E66F8-8B50-462F-8F52-29345A0C0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76BC8-D8A5-4CB5-B21A-37F54E325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ECDB-CF34-4446-A924-2A5F982D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244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F6FAD-683C-47AD-97E1-DC69BB479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76166-D50F-452A-AB7B-60298926F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1E62A4-40FF-4E06-9546-CB3DF0F31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660A-6F3C-4999-9C16-C7B91DAAB164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9C8762-3741-4BC7-B78D-00DB96EEE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7234A-AE95-48E0-AE3C-10A18BCE2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ECDB-CF34-4446-A924-2A5F982D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264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D8E81-EE72-459D-AFF1-1F4AE550D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DC8E2B-87F4-420B-AB1B-EB315CD06D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9D3F4-E5E1-483C-9955-905C79D99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660A-6F3C-4999-9C16-C7B91DAAB164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C3E56-F29F-4BE1-94FC-A3038178B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0F20D-B8C1-4156-8136-7B78B6EAE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ECDB-CF34-4446-A924-2A5F982D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23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7792A-332E-41CD-AD9E-D49490CC9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64C35-0237-48A3-B769-9CEE7F52A8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B4C3C-AE8E-4811-9949-544986670A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3D6FF6-B829-47C1-BB48-CC096C444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660A-6F3C-4999-9C16-C7B91DAAB164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CCB134-0F4B-4189-A0C3-C90A1427E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8A5779-4F50-4AF3-81FD-BB5A7E97A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ECDB-CF34-4446-A924-2A5F982D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911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88B04-2173-45BB-A32B-46B6C8210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6D9C78-B4F4-4E32-8DF4-BAAD73E554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199B40-13AB-4489-947F-78D7A69A27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8B3C62-C69A-4443-8C31-69EB974102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8FF8C1-9524-4F12-BECA-46939634EB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82A76C-CB21-4EA9-9D98-DF6A9F9DE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660A-6F3C-4999-9C16-C7B91DAAB164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317FD9-688F-49B6-A677-0A384AD0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C6E451-7834-4E95-AF7A-93B231C6F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ECDB-CF34-4446-A924-2A5F982D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0794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E15D7-00F8-49E5-A5B5-CF17011B4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963CD5-51FC-45A6-8ABA-E2DC45969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660A-6F3C-4999-9C16-C7B91DAAB164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DC6FD7-6A99-4179-AB99-458F73161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220ECD-2D10-4A41-94D9-7CF875E62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ECDB-CF34-4446-A924-2A5F982D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418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E18E30-C63D-4B4B-905C-38B9EC5D2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660A-6F3C-4999-9C16-C7B91DAAB164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66416C-B651-4B2B-8361-99D0C685E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8E7BF4-333F-4CAE-8F44-57B2D9899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ECDB-CF34-4446-A924-2A5F982D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928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20F5C-7B4A-4815-94A9-61FDA0184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2E541-67D7-4AC1-B924-928FFA7CB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72A771-EE79-4ABB-A8DE-4BBBC9541B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4AD0B7-40D2-41F9-82F1-A39DCD080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660A-6F3C-4999-9C16-C7B91DAAB164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0201F-9D0C-4AA1-A19F-C65C49006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D1F697-4D19-4F23-BE5B-AD47319E4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ECDB-CF34-4446-A924-2A5F982D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16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1D20-C5E1-42ED-BF72-C670BBCCE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024B4C-2181-4830-926F-79DA642A9A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E79830-C8C4-43BA-AC89-B5B0D27829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4ED68-E7CA-4D17-BD92-7C6ADAEAD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660A-6F3C-4999-9C16-C7B91DAAB164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8BFC9C-1BFE-4A51-BA9A-108A5E598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BDFFB8-471E-4D8B-B8C0-C33324083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ECDB-CF34-4446-A924-2A5F982D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84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DD4F71-0AEF-44FB-8B5D-3E4C3BF2D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C14C4B-B853-4FFC-9F24-EFC2F32878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62A31-10DE-428E-B5C4-5B0CBE91A7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6660A-6F3C-4999-9C16-C7B91DAAB164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DCFC6-DF80-416A-B40A-F863AD13B2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FA53F0-EC38-499D-B815-91B70782D3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2ECDB-CF34-4446-A924-2A5F982D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692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6EB34-84A7-44F2-A195-4038E50C2E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86AE1F-42EB-428C-9261-F8B0EC29CF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74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297086" cy="156754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" y="-209006"/>
            <a:ext cx="12191998" cy="7067006"/>
          </a:xfrm>
          <a:prstGeom prst="rect">
            <a:avLst/>
          </a:prstGeom>
          <a:gradFill>
            <a:gsLst>
              <a:gs pos="0">
                <a:schemeClr val="accent1">
                  <a:lumMod val="40000"/>
                  <a:lumOff val="60000"/>
                  <a:alpha val="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58618" y="6382327"/>
            <a:ext cx="1117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>
                <a:solidFill>
                  <a:srgbClr val="FFC000"/>
                </a:solidFill>
              </a:rPr>
              <a:t>www.steve-page-yorks.co.uk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11452" y="429829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Suggested ground-rules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0980" y="1375631"/>
            <a:ext cx="11490037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content of what is discussed remains confidential to where it is said;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We are kind to ourselves;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During exercises and discussion we listen carefully and restrain any inclinations we may have to offer judgements or interpretations to others;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Anyone may ask questions at any point, except during an exercise unless the question is to clarify the exercise;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Unless on call for someone, keep mobiles off/silent;</a:t>
            </a:r>
          </a:p>
          <a:p>
            <a:pPr>
              <a:lnSpc>
                <a:spcPct val="150000"/>
              </a:lnSpc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endParaRPr lang="en-GB" dirty="0"/>
          </a:p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95952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Microsoft Office PowerPoint</Application>
  <PresentationFormat>Widescreen</PresentationFormat>
  <Paragraphs>15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Page</dc:creator>
  <cp:lastModifiedBy>Steve Page</cp:lastModifiedBy>
  <cp:revision>1</cp:revision>
  <dcterms:created xsi:type="dcterms:W3CDTF">2019-03-16T15:04:44Z</dcterms:created>
  <dcterms:modified xsi:type="dcterms:W3CDTF">2019-03-16T15:05:06Z</dcterms:modified>
</cp:coreProperties>
</file>